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9"/>
  </p:notesMasterIdLst>
  <p:sldIdLst>
    <p:sldId id="279" r:id="rId2"/>
    <p:sldId id="263" r:id="rId3"/>
    <p:sldId id="260" r:id="rId4"/>
    <p:sldId id="264" r:id="rId5"/>
    <p:sldId id="280" r:id="rId6"/>
    <p:sldId id="266" r:id="rId7"/>
    <p:sldId id="267" r:id="rId8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F02DD6A-EF1F-4564-93A8-7E342310276F}">
          <p14:sldIdLst>
            <p14:sldId id="279"/>
            <p14:sldId id="263"/>
            <p14:sldId id="260"/>
            <p14:sldId id="264"/>
            <p14:sldId id="280"/>
            <p14:sldId id="266"/>
          </p14:sldIdLst>
        </p14:section>
        <p14:section name="Раздел без заголовка" id="{2F000BA3-CC12-43EE-9E1C-8BB0C32F186C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6DA"/>
    <a:srgbClr val="1A2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4" autoAdjust="0"/>
    <p:restoredTop sz="99645" autoAdjust="0"/>
  </p:normalViewPr>
  <p:slideViewPr>
    <p:cSldViewPr snapToGrid="0">
      <p:cViewPr varScale="1">
        <p:scale>
          <a:sx n="122" d="100"/>
          <a:sy n="122" d="100"/>
        </p:scale>
        <p:origin x="108" y="546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759CF1-26BF-4DEC-BB4F-9D268075F157}" type="doc">
      <dgm:prSet loTypeId="urn:microsoft.com/office/officeart/2005/8/layout/radial5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E3E8FF1-FD12-44A4-B252-018CF283DE09}">
      <dgm:prSet phldrT="[Текст]"/>
      <dgm:spPr/>
      <dgm:t>
        <a:bodyPr/>
        <a:lstStyle/>
        <a:p>
          <a:r>
            <a:rPr lang="ru-RU" dirty="0" smtClean="0"/>
            <a:t>Команда проекта</a:t>
          </a:r>
          <a:endParaRPr lang="ru-RU" dirty="0"/>
        </a:p>
      </dgm:t>
    </dgm:pt>
    <dgm:pt modelId="{EEEB91A6-0035-4CE4-B51E-EC6B5924D1D6}" type="parTrans" cxnId="{0C3F906E-B5E5-4C28-AF1A-51B3FCC138B1}">
      <dgm:prSet/>
      <dgm:spPr/>
      <dgm:t>
        <a:bodyPr/>
        <a:lstStyle/>
        <a:p>
          <a:endParaRPr lang="ru-RU"/>
        </a:p>
      </dgm:t>
    </dgm:pt>
    <dgm:pt modelId="{BFA2CD47-93F9-495C-90D1-78ECDD9E550E}" type="sibTrans" cxnId="{0C3F906E-B5E5-4C28-AF1A-51B3FCC138B1}">
      <dgm:prSet/>
      <dgm:spPr/>
      <dgm:t>
        <a:bodyPr/>
        <a:lstStyle/>
        <a:p>
          <a:endParaRPr lang="ru-RU"/>
        </a:p>
      </dgm:t>
    </dgm:pt>
    <dgm:pt modelId="{AB1C8A07-13A9-4A27-A027-C5B16F553C59}">
      <dgm:prSet phldrT="[Текст]"/>
      <dgm:spPr/>
      <dgm:t>
        <a:bodyPr/>
        <a:lstStyle/>
        <a:p>
          <a:r>
            <a:rPr lang="ru-RU" b="1" dirty="0" smtClean="0"/>
            <a:t>Администрации МО «</a:t>
          </a:r>
          <a:r>
            <a:rPr lang="ru-RU" b="1" dirty="0" err="1" smtClean="0"/>
            <a:t>Малопургинское</a:t>
          </a:r>
          <a:r>
            <a:rPr lang="ru-RU" b="1" dirty="0" smtClean="0"/>
            <a:t>»,</a:t>
          </a:r>
        </a:p>
        <a:p>
          <a:r>
            <a:rPr lang="ru-RU" b="1" dirty="0" smtClean="0"/>
            <a:t>МО «</a:t>
          </a:r>
          <a:r>
            <a:rPr lang="ru-RU" b="1" dirty="0" err="1" smtClean="0"/>
            <a:t>Норьинское</a:t>
          </a:r>
          <a:r>
            <a:rPr lang="ru-RU" b="1" dirty="0" smtClean="0"/>
            <a:t>»</a:t>
          </a:r>
        </a:p>
        <a:p>
          <a:r>
            <a:rPr lang="ru-RU" b="1" dirty="0" err="1" smtClean="0"/>
            <a:t>Малопургинского</a:t>
          </a:r>
          <a:endParaRPr lang="ru-RU" b="1" dirty="0" smtClean="0"/>
        </a:p>
        <a:p>
          <a:r>
            <a:rPr lang="ru-RU" b="1" dirty="0" smtClean="0"/>
            <a:t>района</a:t>
          </a:r>
          <a:endParaRPr lang="ru-RU" b="1" dirty="0"/>
        </a:p>
      </dgm:t>
    </dgm:pt>
    <dgm:pt modelId="{EE1A5B4F-1E04-4980-BC60-1B4DE5C80D70}" type="parTrans" cxnId="{B8FC32B7-4978-4435-BB15-EF1613963457}">
      <dgm:prSet/>
      <dgm:spPr/>
      <dgm:t>
        <a:bodyPr/>
        <a:lstStyle/>
        <a:p>
          <a:endParaRPr lang="ru-RU"/>
        </a:p>
      </dgm:t>
    </dgm:pt>
    <dgm:pt modelId="{C154820C-7464-46DB-8DCA-14AC683D937B}" type="sibTrans" cxnId="{B8FC32B7-4978-4435-BB15-EF1613963457}">
      <dgm:prSet/>
      <dgm:spPr/>
      <dgm:t>
        <a:bodyPr/>
        <a:lstStyle/>
        <a:p>
          <a:endParaRPr lang="ru-RU"/>
        </a:p>
      </dgm:t>
    </dgm:pt>
    <dgm:pt modelId="{506C2D2B-DF7D-40BD-8889-E10E55DB7854}">
      <dgm:prSet phldrT="[Текст]"/>
      <dgm:spPr/>
      <dgm:t>
        <a:bodyPr/>
        <a:lstStyle/>
        <a:p>
          <a:r>
            <a:rPr lang="ru-RU" b="1" dirty="0" smtClean="0"/>
            <a:t>МО «</a:t>
          </a:r>
          <a:r>
            <a:rPr lang="ru-RU" b="1" dirty="0" err="1" smtClean="0"/>
            <a:t>Беляевское</a:t>
          </a:r>
          <a:r>
            <a:rPr lang="ru-RU" b="1" dirty="0" smtClean="0"/>
            <a:t>», </a:t>
          </a:r>
          <a:r>
            <a:rPr lang="ru-RU" b="1" dirty="0" err="1" smtClean="0"/>
            <a:t>Игринского</a:t>
          </a:r>
          <a:r>
            <a:rPr lang="ru-RU" b="1" dirty="0" smtClean="0"/>
            <a:t> района</a:t>
          </a:r>
          <a:endParaRPr lang="ru-RU" b="1" dirty="0"/>
        </a:p>
      </dgm:t>
    </dgm:pt>
    <dgm:pt modelId="{A03B82AE-C661-4ABA-9C8F-162E909499D3}" type="parTrans" cxnId="{4522B0A9-CC0E-4C37-AE80-88FC9470DB68}">
      <dgm:prSet/>
      <dgm:spPr/>
      <dgm:t>
        <a:bodyPr/>
        <a:lstStyle/>
        <a:p>
          <a:endParaRPr lang="ru-RU"/>
        </a:p>
      </dgm:t>
    </dgm:pt>
    <dgm:pt modelId="{CC877079-B15B-4FA4-AF55-BC684C0B7279}" type="sibTrans" cxnId="{4522B0A9-CC0E-4C37-AE80-88FC9470DB68}">
      <dgm:prSet/>
      <dgm:spPr/>
      <dgm:t>
        <a:bodyPr/>
        <a:lstStyle/>
        <a:p>
          <a:endParaRPr lang="ru-RU"/>
        </a:p>
      </dgm:t>
    </dgm:pt>
    <dgm:pt modelId="{D9FB9D7F-4D19-4050-A6FC-3B7FD268CD29}">
      <dgm:prSet phldrT="[Текст]"/>
      <dgm:spPr/>
      <dgm:t>
        <a:bodyPr/>
        <a:lstStyle/>
        <a:p>
          <a:r>
            <a:rPr lang="ru-RU" b="1" dirty="0" smtClean="0"/>
            <a:t>Районная библиотека</a:t>
          </a:r>
          <a:endParaRPr lang="ru-RU" b="1" dirty="0"/>
        </a:p>
      </dgm:t>
    </dgm:pt>
    <dgm:pt modelId="{D0903C79-0DE6-41FD-BC76-02686C51A0EE}" type="parTrans" cxnId="{2B5A5EFA-6A8D-43B0-B6EE-A031CE026869}">
      <dgm:prSet/>
      <dgm:spPr/>
      <dgm:t>
        <a:bodyPr/>
        <a:lstStyle/>
        <a:p>
          <a:endParaRPr lang="ru-RU"/>
        </a:p>
      </dgm:t>
    </dgm:pt>
    <dgm:pt modelId="{CAAA0B5A-F045-4956-BE2F-CEC70243E5E2}" type="sibTrans" cxnId="{2B5A5EFA-6A8D-43B0-B6EE-A031CE026869}">
      <dgm:prSet/>
      <dgm:spPr/>
      <dgm:t>
        <a:bodyPr/>
        <a:lstStyle/>
        <a:p>
          <a:endParaRPr lang="ru-RU"/>
        </a:p>
      </dgm:t>
    </dgm:pt>
    <dgm:pt modelId="{5974D034-5FD2-4570-857F-448E60B17858}">
      <dgm:prSet phldrT="[Текст]"/>
      <dgm:spPr/>
      <dgm:t>
        <a:bodyPr/>
        <a:lstStyle/>
        <a:p>
          <a:r>
            <a:rPr lang="ru-RU" b="1" dirty="0" smtClean="0"/>
            <a:t>Районный дом культуры</a:t>
          </a:r>
          <a:endParaRPr lang="ru-RU" b="1" dirty="0"/>
        </a:p>
      </dgm:t>
    </dgm:pt>
    <dgm:pt modelId="{9347D605-AF5A-48E3-8661-9C2AFCB8CF30}" type="parTrans" cxnId="{703A626C-F82C-4766-BD86-064766C8899B}">
      <dgm:prSet/>
      <dgm:spPr/>
      <dgm:t>
        <a:bodyPr/>
        <a:lstStyle/>
        <a:p>
          <a:endParaRPr lang="ru-RU"/>
        </a:p>
      </dgm:t>
    </dgm:pt>
    <dgm:pt modelId="{1A6297EF-797D-408F-B587-F05E7DD3F3B9}" type="sibTrans" cxnId="{703A626C-F82C-4766-BD86-064766C8899B}">
      <dgm:prSet/>
      <dgm:spPr/>
      <dgm:t>
        <a:bodyPr/>
        <a:lstStyle/>
        <a:p>
          <a:endParaRPr lang="ru-RU"/>
        </a:p>
      </dgm:t>
    </dgm:pt>
    <dgm:pt modelId="{987AC531-8860-468A-844D-3DA366185902}">
      <dgm:prSet phldrT="[Текст]"/>
      <dgm:spPr/>
      <dgm:t>
        <a:bodyPr/>
        <a:lstStyle/>
        <a:p>
          <a:r>
            <a:rPr lang="ru-RU" b="1" dirty="0" smtClean="0"/>
            <a:t>Районный краеведческий музей</a:t>
          </a:r>
          <a:endParaRPr lang="ru-RU" b="1" dirty="0"/>
        </a:p>
      </dgm:t>
    </dgm:pt>
    <dgm:pt modelId="{48FE009B-65DE-4A4B-B54D-DDE79A486584}" type="parTrans" cxnId="{BEEDFCF9-61FE-4C9D-A14F-EE448A81B91D}">
      <dgm:prSet/>
      <dgm:spPr/>
      <dgm:t>
        <a:bodyPr/>
        <a:lstStyle/>
        <a:p>
          <a:endParaRPr lang="ru-RU"/>
        </a:p>
      </dgm:t>
    </dgm:pt>
    <dgm:pt modelId="{AF1E8A9A-C286-4D94-AF41-372D675019EF}" type="sibTrans" cxnId="{BEEDFCF9-61FE-4C9D-A14F-EE448A81B91D}">
      <dgm:prSet/>
      <dgm:spPr/>
      <dgm:t>
        <a:bodyPr/>
        <a:lstStyle/>
        <a:p>
          <a:endParaRPr lang="ru-RU"/>
        </a:p>
      </dgm:t>
    </dgm:pt>
    <dgm:pt modelId="{D304C40A-B46E-4411-A4C3-227002423041}">
      <dgm:prSet phldrT="[Текст]"/>
      <dgm:spPr/>
      <dgm:t>
        <a:bodyPr/>
        <a:lstStyle/>
        <a:p>
          <a:r>
            <a:rPr lang="ru-RU" b="1" dirty="0" err="1" smtClean="0"/>
            <a:t>Старомоньинский</a:t>
          </a:r>
          <a:r>
            <a:rPr lang="ru-RU" b="1" dirty="0" smtClean="0"/>
            <a:t> дом ремесел</a:t>
          </a:r>
          <a:endParaRPr lang="ru-RU" b="1" dirty="0"/>
        </a:p>
      </dgm:t>
    </dgm:pt>
    <dgm:pt modelId="{FAFF446D-F049-472D-A3DB-D2C392D67817}" type="parTrans" cxnId="{9835AF59-262D-49E3-8064-14CA8E78A5B3}">
      <dgm:prSet/>
      <dgm:spPr/>
      <dgm:t>
        <a:bodyPr/>
        <a:lstStyle/>
        <a:p>
          <a:endParaRPr lang="ru-RU"/>
        </a:p>
      </dgm:t>
    </dgm:pt>
    <dgm:pt modelId="{A556A005-EB9A-4A8D-9C46-8E97484AF223}" type="sibTrans" cxnId="{9835AF59-262D-49E3-8064-14CA8E78A5B3}">
      <dgm:prSet/>
      <dgm:spPr/>
      <dgm:t>
        <a:bodyPr/>
        <a:lstStyle/>
        <a:p>
          <a:endParaRPr lang="ru-RU"/>
        </a:p>
      </dgm:t>
    </dgm:pt>
    <dgm:pt modelId="{42FF5170-6938-4EA1-BA63-617F79A18E9B}">
      <dgm:prSet phldrT="[Текст]"/>
      <dgm:spPr/>
      <dgm:t>
        <a:bodyPr/>
        <a:lstStyle/>
        <a:p>
          <a:r>
            <a:rPr lang="ru-RU" b="1" dirty="0" smtClean="0"/>
            <a:t>Центр детского творчества, ЦЭВ «Пурга </a:t>
          </a:r>
          <a:r>
            <a:rPr lang="ru-RU" b="1" dirty="0" err="1" smtClean="0"/>
            <a:t>кизилиос</a:t>
          </a:r>
          <a:r>
            <a:rPr lang="ru-RU" b="1" dirty="0" smtClean="0"/>
            <a:t>»</a:t>
          </a:r>
          <a:endParaRPr lang="ru-RU" b="1" dirty="0"/>
        </a:p>
      </dgm:t>
    </dgm:pt>
    <dgm:pt modelId="{BD8B5404-18CE-4E66-903B-8BBCB5649CA9}" type="parTrans" cxnId="{30249BF2-B237-40BF-9029-A6D02CE1477E}">
      <dgm:prSet/>
      <dgm:spPr/>
      <dgm:t>
        <a:bodyPr/>
        <a:lstStyle/>
        <a:p>
          <a:endParaRPr lang="ru-RU"/>
        </a:p>
      </dgm:t>
    </dgm:pt>
    <dgm:pt modelId="{FD2613B0-22AA-431F-8151-4C4927B3844A}" type="sibTrans" cxnId="{30249BF2-B237-40BF-9029-A6D02CE1477E}">
      <dgm:prSet/>
      <dgm:spPr/>
      <dgm:t>
        <a:bodyPr/>
        <a:lstStyle/>
        <a:p>
          <a:endParaRPr lang="ru-RU"/>
        </a:p>
      </dgm:t>
    </dgm:pt>
    <dgm:pt modelId="{11FA9483-8C13-4CE0-B15E-D1031BC00F30}">
      <dgm:prSet phldrT="[Текст]"/>
      <dgm:spPr/>
      <dgm:t>
        <a:bodyPr/>
        <a:lstStyle/>
        <a:p>
          <a:r>
            <a:rPr lang="ru-RU" b="1" dirty="0" err="1" smtClean="0"/>
            <a:t>Малопургиское</a:t>
          </a:r>
          <a:r>
            <a:rPr lang="ru-RU" b="1" dirty="0" smtClean="0"/>
            <a:t> общество охотников</a:t>
          </a:r>
          <a:endParaRPr lang="ru-RU" b="1" dirty="0"/>
        </a:p>
      </dgm:t>
    </dgm:pt>
    <dgm:pt modelId="{46EB182A-F104-4F70-B169-A476719B61C8}" type="parTrans" cxnId="{EF4AE31A-AFC4-4D89-AC66-AB631D9F081D}">
      <dgm:prSet/>
      <dgm:spPr/>
      <dgm:t>
        <a:bodyPr/>
        <a:lstStyle/>
        <a:p>
          <a:endParaRPr lang="ru-RU"/>
        </a:p>
      </dgm:t>
    </dgm:pt>
    <dgm:pt modelId="{1AD9349F-09A1-4B61-9FCB-8D67EE20B357}" type="sibTrans" cxnId="{EF4AE31A-AFC4-4D89-AC66-AB631D9F081D}">
      <dgm:prSet/>
      <dgm:spPr/>
      <dgm:t>
        <a:bodyPr/>
        <a:lstStyle/>
        <a:p>
          <a:endParaRPr lang="ru-RU"/>
        </a:p>
      </dgm:t>
    </dgm:pt>
    <dgm:pt modelId="{05A159BF-92D3-4BEE-BB94-D32D8D4103C1}">
      <dgm:prSet phldrT="[Текст]"/>
      <dgm:spPr/>
      <dgm:t>
        <a:bodyPr/>
        <a:lstStyle/>
        <a:p>
          <a:r>
            <a:rPr lang="ru-RU" b="1" dirty="0" smtClean="0"/>
            <a:t>Школа №1, гимназия </a:t>
          </a:r>
        </a:p>
        <a:p>
          <a:r>
            <a:rPr lang="ru-RU" b="1" dirty="0" smtClean="0"/>
            <a:t>с. Малая Пурга</a:t>
          </a:r>
          <a:endParaRPr lang="ru-RU" b="1" dirty="0"/>
        </a:p>
      </dgm:t>
    </dgm:pt>
    <dgm:pt modelId="{A226AD91-3B12-4E67-AE30-F6D9E5A51A41}" type="parTrans" cxnId="{5F3C91B3-EA26-47C9-957C-4BBFDD1A70AA}">
      <dgm:prSet/>
      <dgm:spPr/>
      <dgm:t>
        <a:bodyPr/>
        <a:lstStyle/>
        <a:p>
          <a:endParaRPr lang="ru-RU"/>
        </a:p>
      </dgm:t>
    </dgm:pt>
    <dgm:pt modelId="{F3192C81-52DD-4DD6-A605-3D184BC35024}" type="sibTrans" cxnId="{5F3C91B3-EA26-47C9-957C-4BBFDD1A70AA}">
      <dgm:prSet/>
      <dgm:spPr/>
      <dgm:t>
        <a:bodyPr/>
        <a:lstStyle/>
        <a:p>
          <a:endParaRPr lang="ru-RU"/>
        </a:p>
      </dgm:t>
    </dgm:pt>
    <dgm:pt modelId="{D5A2203E-FD52-4BAB-A98E-1E663E7C24B6}">
      <dgm:prSet phldrT="[Текст]"/>
      <dgm:spPr/>
      <dgm:t>
        <a:bodyPr/>
        <a:lstStyle/>
        <a:p>
          <a:r>
            <a:rPr lang="ru-RU" b="1" dirty="0" smtClean="0"/>
            <a:t>МОУ СОШ</a:t>
          </a:r>
        </a:p>
        <a:p>
          <a:r>
            <a:rPr lang="ru-RU" b="1" dirty="0" smtClean="0"/>
            <a:t>с. </a:t>
          </a:r>
          <a:r>
            <a:rPr lang="ru-RU" b="1" dirty="0" err="1" smtClean="0"/>
            <a:t>Норья</a:t>
          </a:r>
          <a:r>
            <a:rPr lang="ru-RU" b="1" dirty="0" smtClean="0"/>
            <a:t>,</a:t>
          </a:r>
        </a:p>
        <a:p>
          <a:r>
            <a:rPr lang="ru-RU" b="1" dirty="0" smtClean="0"/>
            <a:t>д. </a:t>
          </a:r>
          <a:r>
            <a:rPr lang="ru-RU" b="1" dirty="0" err="1" smtClean="0"/>
            <a:t>Баграш-Бигра</a:t>
          </a:r>
          <a:r>
            <a:rPr lang="ru-RU" b="1" dirty="0" smtClean="0"/>
            <a:t>,</a:t>
          </a:r>
        </a:p>
        <a:p>
          <a:r>
            <a:rPr lang="ru-RU" b="1" dirty="0" smtClean="0"/>
            <a:t>д. Старая </a:t>
          </a:r>
          <a:r>
            <a:rPr lang="ru-RU" b="1" dirty="0" err="1" smtClean="0"/>
            <a:t>Монья</a:t>
          </a:r>
          <a:endParaRPr lang="ru-RU" b="1" dirty="0"/>
        </a:p>
      </dgm:t>
    </dgm:pt>
    <dgm:pt modelId="{E5181FDC-1C6E-4B4D-8792-BEC5579777D5}" type="parTrans" cxnId="{E2369373-A691-4F24-8DC2-03F6E3C28D86}">
      <dgm:prSet/>
      <dgm:spPr/>
      <dgm:t>
        <a:bodyPr/>
        <a:lstStyle/>
        <a:p>
          <a:endParaRPr lang="ru-RU"/>
        </a:p>
      </dgm:t>
    </dgm:pt>
    <dgm:pt modelId="{5201A939-E16D-4BE5-B7EA-C6593102C014}" type="sibTrans" cxnId="{E2369373-A691-4F24-8DC2-03F6E3C28D86}">
      <dgm:prSet/>
      <dgm:spPr/>
      <dgm:t>
        <a:bodyPr/>
        <a:lstStyle/>
        <a:p>
          <a:endParaRPr lang="ru-RU"/>
        </a:p>
      </dgm:t>
    </dgm:pt>
    <dgm:pt modelId="{91567C1D-1D27-403C-B002-3696955B21D8}">
      <dgm:prSet phldrT="[Текст]"/>
      <dgm:spPr/>
      <dgm:t>
        <a:bodyPr/>
        <a:lstStyle/>
        <a:p>
          <a:r>
            <a:rPr lang="ru-RU" b="1" dirty="0" smtClean="0"/>
            <a:t>МЦ «Каскад»</a:t>
          </a:r>
          <a:endParaRPr lang="ru-RU" b="1" dirty="0"/>
        </a:p>
      </dgm:t>
    </dgm:pt>
    <dgm:pt modelId="{E3287540-C867-4E58-9C5C-CAB07D184C80}" type="parTrans" cxnId="{BE6E9C93-12A2-4FE2-B387-BEE7BCF89E7C}">
      <dgm:prSet/>
      <dgm:spPr/>
      <dgm:t>
        <a:bodyPr/>
        <a:lstStyle/>
        <a:p>
          <a:endParaRPr lang="ru-RU"/>
        </a:p>
      </dgm:t>
    </dgm:pt>
    <dgm:pt modelId="{DA5E6D59-3809-46E8-8D19-52DF087AF502}" type="sibTrans" cxnId="{BE6E9C93-12A2-4FE2-B387-BEE7BCF89E7C}">
      <dgm:prSet/>
      <dgm:spPr/>
      <dgm:t>
        <a:bodyPr/>
        <a:lstStyle/>
        <a:p>
          <a:endParaRPr lang="ru-RU"/>
        </a:p>
      </dgm:t>
    </dgm:pt>
    <dgm:pt modelId="{963C0316-BEAD-4EE3-A668-101F8EB6C86A}" type="pres">
      <dgm:prSet presAssocID="{10759CF1-26BF-4DEC-BB4F-9D268075F15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EB0A9C-9873-40F6-91E6-44B5BFDA8F40}" type="pres">
      <dgm:prSet presAssocID="{8E3E8FF1-FD12-44A4-B252-018CF283DE09}" presName="centerShape" presStyleLbl="node0" presStyleIdx="0" presStyleCnt="1" custScaleX="194874" custScaleY="195633"/>
      <dgm:spPr/>
      <dgm:t>
        <a:bodyPr/>
        <a:lstStyle/>
        <a:p>
          <a:endParaRPr lang="ru-RU"/>
        </a:p>
      </dgm:t>
    </dgm:pt>
    <dgm:pt modelId="{762C03E8-E254-4B7E-BCD1-38ED533E77CE}" type="pres">
      <dgm:prSet presAssocID="{EE1A5B4F-1E04-4980-BC60-1B4DE5C80D70}" presName="parTrans" presStyleLbl="sibTrans2D1" presStyleIdx="0" presStyleCnt="11"/>
      <dgm:spPr/>
      <dgm:t>
        <a:bodyPr/>
        <a:lstStyle/>
        <a:p>
          <a:endParaRPr lang="ru-RU"/>
        </a:p>
      </dgm:t>
    </dgm:pt>
    <dgm:pt modelId="{8B76438C-0C60-4926-AB07-29E25166CAF9}" type="pres">
      <dgm:prSet presAssocID="{EE1A5B4F-1E04-4980-BC60-1B4DE5C80D70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769618BE-2105-492B-AF5A-8C0D7ACC4B32}" type="pres">
      <dgm:prSet presAssocID="{AB1C8A07-13A9-4A27-A027-C5B16F553C59}" presName="node" presStyleLbl="node1" presStyleIdx="0" presStyleCnt="11" custScaleX="114075" custScaleY="114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92669-6870-4A7A-A5F0-3AC19B19D66F}" type="pres">
      <dgm:prSet presAssocID="{A03B82AE-C661-4ABA-9C8F-162E909499D3}" presName="parTrans" presStyleLbl="sibTrans2D1" presStyleIdx="1" presStyleCnt="11"/>
      <dgm:spPr/>
      <dgm:t>
        <a:bodyPr/>
        <a:lstStyle/>
        <a:p>
          <a:endParaRPr lang="ru-RU"/>
        </a:p>
      </dgm:t>
    </dgm:pt>
    <dgm:pt modelId="{FC9A18E5-B70A-46B2-AC95-5E8B3D7212CB}" type="pres">
      <dgm:prSet presAssocID="{A03B82AE-C661-4ABA-9C8F-162E909499D3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A4D9103A-E598-4713-8BC0-DFAE297B02AF}" type="pres">
      <dgm:prSet presAssocID="{506C2D2B-DF7D-40BD-8889-E10E55DB7854}" presName="node" presStyleLbl="node1" presStyleIdx="1" presStyleCnt="11" custScaleX="114075" custScaleY="114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80199-1379-407C-B365-6E21EB8E727F}" type="pres">
      <dgm:prSet presAssocID="{D0903C79-0DE6-41FD-BC76-02686C51A0EE}" presName="parTrans" presStyleLbl="sibTrans2D1" presStyleIdx="2" presStyleCnt="11"/>
      <dgm:spPr/>
      <dgm:t>
        <a:bodyPr/>
        <a:lstStyle/>
        <a:p>
          <a:endParaRPr lang="ru-RU"/>
        </a:p>
      </dgm:t>
    </dgm:pt>
    <dgm:pt modelId="{EA292C8B-A014-4B2B-AB84-D0A8185EC1DF}" type="pres">
      <dgm:prSet presAssocID="{D0903C79-0DE6-41FD-BC76-02686C51A0EE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E72BE2A6-456F-47A4-86A8-EE9F328BC38C}" type="pres">
      <dgm:prSet presAssocID="{D9FB9D7F-4D19-4050-A6FC-3B7FD268CD29}" presName="node" presStyleLbl="node1" presStyleIdx="2" presStyleCnt="11" custScaleX="114075" custScaleY="114075" custRadScaleRad="101289" custRadScaleInc="-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46E7C-0B22-4561-9806-44FCEE2DF4CB}" type="pres">
      <dgm:prSet presAssocID="{9347D605-AF5A-48E3-8661-9C2AFCB8CF30}" presName="parTrans" presStyleLbl="sibTrans2D1" presStyleIdx="3" presStyleCnt="11"/>
      <dgm:spPr/>
      <dgm:t>
        <a:bodyPr/>
        <a:lstStyle/>
        <a:p>
          <a:endParaRPr lang="ru-RU"/>
        </a:p>
      </dgm:t>
    </dgm:pt>
    <dgm:pt modelId="{C0DDB84F-659D-4600-A465-84DDB87C6F70}" type="pres">
      <dgm:prSet presAssocID="{9347D605-AF5A-48E3-8661-9C2AFCB8CF30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0C14C96E-8B61-4992-A666-F5EE853B12E7}" type="pres">
      <dgm:prSet presAssocID="{5974D034-5FD2-4570-857F-448E60B17858}" presName="node" presStyleLbl="node1" presStyleIdx="3" presStyleCnt="11" custScaleX="114075" custScaleY="114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48C3C-D2F1-4A49-ADF6-E201AF63A829}" type="pres">
      <dgm:prSet presAssocID="{48FE009B-65DE-4A4B-B54D-DDE79A486584}" presName="parTrans" presStyleLbl="sibTrans2D1" presStyleIdx="4" presStyleCnt="11"/>
      <dgm:spPr/>
      <dgm:t>
        <a:bodyPr/>
        <a:lstStyle/>
        <a:p>
          <a:endParaRPr lang="ru-RU"/>
        </a:p>
      </dgm:t>
    </dgm:pt>
    <dgm:pt modelId="{2C8BB821-A9C1-4BE6-B312-95450B421FD0}" type="pres">
      <dgm:prSet presAssocID="{48FE009B-65DE-4A4B-B54D-DDE79A486584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3EF29EBA-B6D8-4A95-95E3-FD5D1E84E2CC}" type="pres">
      <dgm:prSet presAssocID="{987AC531-8860-468A-844D-3DA366185902}" presName="node" presStyleLbl="node1" presStyleIdx="4" presStyleCnt="11" custScaleX="114075" custScaleY="114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16E52-AC85-448D-B51E-3963DB8C1C56}" type="pres">
      <dgm:prSet presAssocID="{FAFF446D-F049-472D-A3DB-D2C392D67817}" presName="parTrans" presStyleLbl="sibTrans2D1" presStyleIdx="5" presStyleCnt="11"/>
      <dgm:spPr/>
      <dgm:t>
        <a:bodyPr/>
        <a:lstStyle/>
        <a:p>
          <a:endParaRPr lang="ru-RU"/>
        </a:p>
      </dgm:t>
    </dgm:pt>
    <dgm:pt modelId="{929E9E53-B2EA-414F-BB34-0F516F671B29}" type="pres">
      <dgm:prSet presAssocID="{FAFF446D-F049-472D-A3DB-D2C392D67817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9E612088-064F-45DF-A44A-BE8C62A767D0}" type="pres">
      <dgm:prSet presAssocID="{D304C40A-B46E-4411-A4C3-227002423041}" presName="node" presStyleLbl="node1" presStyleIdx="5" presStyleCnt="11" custScaleX="114075" custScaleY="114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F650D-EED5-4463-9B4A-22780964EE3A}" type="pres">
      <dgm:prSet presAssocID="{BD8B5404-18CE-4E66-903B-8BBCB5649CA9}" presName="parTrans" presStyleLbl="sibTrans2D1" presStyleIdx="6" presStyleCnt="11"/>
      <dgm:spPr/>
      <dgm:t>
        <a:bodyPr/>
        <a:lstStyle/>
        <a:p>
          <a:endParaRPr lang="ru-RU"/>
        </a:p>
      </dgm:t>
    </dgm:pt>
    <dgm:pt modelId="{65841E3E-0C9B-480A-BF7A-B1BF8BBCF740}" type="pres">
      <dgm:prSet presAssocID="{BD8B5404-18CE-4E66-903B-8BBCB5649CA9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526212C3-B841-4BE9-9088-ED9055C44933}" type="pres">
      <dgm:prSet presAssocID="{42FF5170-6938-4EA1-BA63-617F79A18E9B}" presName="node" presStyleLbl="node1" presStyleIdx="6" presStyleCnt="11" custScaleX="114075" custScaleY="114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B6963-CA6C-4A99-A915-2424F59F306F}" type="pres">
      <dgm:prSet presAssocID="{E3287540-C867-4E58-9C5C-CAB07D184C80}" presName="parTrans" presStyleLbl="sibTrans2D1" presStyleIdx="7" presStyleCnt="11"/>
      <dgm:spPr/>
      <dgm:t>
        <a:bodyPr/>
        <a:lstStyle/>
        <a:p>
          <a:endParaRPr lang="ru-RU"/>
        </a:p>
      </dgm:t>
    </dgm:pt>
    <dgm:pt modelId="{006007A6-97CD-4831-810E-145DD1A42B2D}" type="pres">
      <dgm:prSet presAssocID="{E3287540-C867-4E58-9C5C-CAB07D184C80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9D4E0ABC-2C1A-4F22-BD3F-548995C6CC39}" type="pres">
      <dgm:prSet presAssocID="{91567C1D-1D27-403C-B002-3696955B21D8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D3103-621F-4EE5-A32A-2569CDB0C50B}" type="pres">
      <dgm:prSet presAssocID="{46EB182A-F104-4F70-B169-A476719B61C8}" presName="parTrans" presStyleLbl="sibTrans2D1" presStyleIdx="8" presStyleCnt="11"/>
      <dgm:spPr/>
      <dgm:t>
        <a:bodyPr/>
        <a:lstStyle/>
        <a:p>
          <a:endParaRPr lang="ru-RU"/>
        </a:p>
      </dgm:t>
    </dgm:pt>
    <dgm:pt modelId="{CABEDA06-DCD6-47F2-9734-3B47723EBF26}" type="pres">
      <dgm:prSet presAssocID="{46EB182A-F104-4F70-B169-A476719B61C8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EB551B54-16F0-4F03-AB9F-E9E00CE36004}" type="pres">
      <dgm:prSet presAssocID="{11FA9483-8C13-4CE0-B15E-D1031BC00F30}" presName="node" presStyleLbl="node1" presStyleIdx="8" presStyleCnt="11" custScaleX="114075" custScaleY="114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AECAE-B1FC-4128-A249-1C1D1E7453FA}" type="pres">
      <dgm:prSet presAssocID="{A226AD91-3B12-4E67-AE30-F6D9E5A51A41}" presName="parTrans" presStyleLbl="sibTrans2D1" presStyleIdx="9" presStyleCnt="11"/>
      <dgm:spPr/>
      <dgm:t>
        <a:bodyPr/>
        <a:lstStyle/>
        <a:p>
          <a:endParaRPr lang="ru-RU"/>
        </a:p>
      </dgm:t>
    </dgm:pt>
    <dgm:pt modelId="{C0C591C7-F244-48C1-AD57-D0900180ADF5}" type="pres">
      <dgm:prSet presAssocID="{A226AD91-3B12-4E67-AE30-F6D9E5A51A41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3199D10A-491F-4C49-A273-E99A08843D96}" type="pres">
      <dgm:prSet presAssocID="{05A159BF-92D3-4BEE-BB94-D32D8D4103C1}" presName="node" presStyleLbl="node1" presStyleIdx="9" presStyleCnt="11" custScaleX="114075" custScaleY="114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A125D-57BE-4C76-AF5F-166594694646}" type="pres">
      <dgm:prSet presAssocID="{E5181FDC-1C6E-4B4D-8792-BEC5579777D5}" presName="parTrans" presStyleLbl="sibTrans2D1" presStyleIdx="10" presStyleCnt="11"/>
      <dgm:spPr/>
      <dgm:t>
        <a:bodyPr/>
        <a:lstStyle/>
        <a:p>
          <a:endParaRPr lang="ru-RU"/>
        </a:p>
      </dgm:t>
    </dgm:pt>
    <dgm:pt modelId="{1CE8B4A4-4594-49BF-BAFB-00B5562A8D15}" type="pres">
      <dgm:prSet presAssocID="{E5181FDC-1C6E-4B4D-8792-BEC5579777D5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82438ABA-9ACB-4F29-B7BB-56DD24894B3D}" type="pres">
      <dgm:prSet presAssocID="{D5A2203E-FD52-4BAB-A98E-1E663E7C24B6}" presName="node" presStyleLbl="node1" presStyleIdx="10" presStyleCnt="11" custScaleX="114147" custScaleY="114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4E05FF-4E47-4A3E-956C-9ACE5667FA96}" type="presOf" srcId="{10759CF1-26BF-4DEC-BB4F-9D268075F157}" destId="{963C0316-BEAD-4EE3-A668-101F8EB6C86A}" srcOrd="0" destOrd="0" presId="urn:microsoft.com/office/officeart/2005/8/layout/radial5"/>
    <dgm:cxn modelId="{63090E99-8B1F-4A1F-9833-F17CFB04F9C2}" type="presOf" srcId="{A226AD91-3B12-4E67-AE30-F6D9E5A51A41}" destId="{C0C591C7-F244-48C1-AD57-D0900180ADF5}" srcOrd="1" destOrd="0" presId="urn:microsoft.com/office/officeart/2005/8/layout/radial5"/>
    <dgm:cxn modelId="{E3460FBE-18B8-488B-8862-3E02C8ED0189}" type="presOf" srcId="{46EB182A-F104-4F70-B169-A476719B61C8}" destId="{1FBD3103-621F-4EE5-A32A-2569CDB0C50B}" srcOrd="0" destOrd="0" presId="urn:microsoft.com/office/officeart/2005/8/layout/radial5"/>
    <dgm:cxn modelId="{0C3F906E-B5E5-4C28-AF1A-51B3FCC138B1}" srcId="{10759CF1-26BF-4DEC-BB4F-9D268075F157}" destId="{8E3E8FF1-FD12-44A4-B252-018CF283DE09}" srcOrd="0" destOrd="0" parTransId="{EEEB91A6-0035-4CE4-B51E-EC6B5924D1D6}" sibTransId="{BFA2CD47-93F9-495C-90D1-78ECDD9E550E}"/>
    <dgm:cxn modelId="{74E2362B-A7F1-430B-9AF4-7410929C5EAA}" type="presOf" srcId="{FAFF446D-F049-472D-A3DB-D2C392D67817}" destId="{07E16E52-AC85-448D-B51E-3963DB8C1C56}" srcOrd="0" destOrd="0" presId="urn:microsoft.com/office/officeart/2005/8/layout/radial5"/>
    <dgm:cxn modelId="{E120EF88-7AB8-459E-8022-DF2423356FCD}" type="presOf" srcId="{A03B82AE-C661-4ABA-9C8F-162E909499D3}" destId="{FC9A18E5-B70A-46B2-AC95-5E8B3D7212CB}" srcOrd="1" destOrd="0" presId="urn:microsoft.com/office/officeart/2005/8/layout/radial5"/>
    <dgm:cxn modelId="{8C83582A-DEB8-4118-B159-3F5A8F9C9D67}" type="presOf" srcId="{D9FB9D7F-4D19-4050-A6FC-3B7FD268CD29}" destId="{E72BE2A6-456F-47A4-86A8-EE9F328BC38C}" srcOrd="0" destOrd="0" presId="urn:microsoft.com/office/officeart/2005/8/layout/radial5"/>
    <dgm:cxn modelId="{BE6E9C93-12A2-4FE2-B387-BEE7BCF89E7C}" srcId="{8E3E8FF1-FD12-44A4-B252-018CF283DE09}" destId="{91567C1D-1D27-403C-B002-3696955B21D8}" srcOrd="7" destOrd="0" parTransId="{E3287540-C867-4E58-9C5C-CAB07D184C80}" sibTransId="{DA5E6D59-3809-46E8-8D19-52DF087AF502}"/>
    <dgm:cxn modelId="{F2992D55-A709-41DE-B1FC-680F1604740B}" type="presOf" srcId="{11FA9483-8C13-4CE0-B15E-D1031BC00F30}" destId="{EB551B54-16F0-4F03-AB9F-E9E00CE36004}" srcOrd="0" destOrd="0" presId="urn:microsoft.com/office/officeart/2005/8/layout/radial5"/>
    <dgm:cxn modelId="{30249BF2-B237-40BF-9029-A6D02CE1477E}" srcId="{8E3E8FF1-FD12-44A4-B252-018CF283DE09}" destId="{42FF5170-6938-4EA1-BA63-617F79A18E9B}" srcOrd="6" destOrd="0" parTransId="{BD8B5404-18CE-4E66-903B-8BBCB5649CA9}" sibTransId="{FD2613B0-22AA-431F-8151-4C4927B3844A}"/>
    <dgm:cxn modelId="{B4BF2D59-7C74-435F-B44A-A3F7C48C87BA}" type="presOf" srcId="{E3287540-C867-4E58-9C5C-CAB07D184C80}" destId="{006007A6-97CD-4831-810E-145DD1A42B2D}" srcOrd="1" destOrd="0" presId="urn:microsoft.com/office/officeart/2005/8/layout/radial5"/>
    <dgm:cxn modelId="{BFFB5DF9-64EB-4DD0-B7C1-7C94EDF279DF}" type="presOf" srcId="{987AC531-8860-468A-844D-3DA366185902}" destId="{3EF29EBA-B6D8-4A95-95E3-FD5D1E84E2CC}" srcOrd="0" destOrd="0" presId="urn:microsoft.com/office/officeart/2005/8/layout/radial5"/>
    <dgm:cxn modelId="{C404D6C2-41EE-4A5C-AC95-D0309291F075}" type="presOf" srcId="{FAFF446D-F049-472D-A3DB-D2C392D67817}" destId="{929E9E53-B2EA-414F-BB34-0F516F671B29}" srcOrd="1" destOrd="0" presId="urn:microsoft.com/office/officeart/2005/8/layout/radial5"/>
    <dgm:cxn modelId="{821AB36E-2E89-466A-B4E7-8275B5D0F06A}" type="presOf" srcId="{BD8B5404-18CE-4E66-903B-8BBCB5649CA9}" destId="{65841E3E-0C9B-480A-BF7A-B1BF8BBCF740}" srcOrd="1" destOrd="0" presId="urn:microsoft.com/office/officeart/2005/8/layout/radial5"/>
    <dgm:cxn modelId="{C5B5F79F-6438-4208-9BB1-2835C17A755C}" type="presOf" srcId="{D0903C79-0DE6-41FD-BC76-02686C51A0EE}" destId="{71480199-1379-407C-B365-6E21EB8E727F}" srcOrd="0" destOrd="0" presId="urn:microsoft.com/office/officeart/2005/8/layout/radial5"/>
    <dgm:cxn modelId="{8E5977E0-9EC6-4976-AAB7-74E9BDCBDAF9}" type="presOf" srcId="{48FE009B-65DE-4A4B-B54D-DDE79A486584}" destId="{7B848C3C-D2F1-4A49-ADF6-E201AF63A829}" srcOrd="0" destOrd="0" presId="urn:microsoft.com/office/officeart/2005/8/layout/radial5"/>
    <dgm:cxn modelId="{B6B91B77-8248-429A-B6D9-A276F6FF0281}" type="presOf" srcId="{506C2D2B-DF7D-40BD-8889-E10E55DB7854}" destId="{A4D9103A-E598-4713-8BC0-DFAE297B02AF}" srcOrd="0" destOrd="0" presId="urn:microsoft.com/office/officeart/2005/8/layout/radial5"/>
    <dgm:cxn modelId="{B8FC32B7-4978-4435-BB15-EF1613963457}" srcId="{8E3E8FF1-FD12-44A4-B252-018CF283DE09}" destId="{AB1C8A07-13A9-4A27-A027-C5B16F553C59}" srcOrd="0" destOrd="0" parTransId="{EE1A5B4F-1E04-4980-BC60-1B4DE5C80D70}" sibTransId="{C154820C-7464-46DB-8DCA-14AC683D937B}"/>
    <dgm:cxn modelId="{6ECA4F0A-8458-4588-A893-20501FE7B3FC}" type="presOf" srcId="{BD8B5404-18CE-4E66-903B-8BBCB5649CA9}" destId="{D7DF650D-EED5-4463-9B4A-22780964EE3A}" srcOrd="0" destOrd="0" presId="urn:microsoft.com/office/officeart/2005/8/layout/radial5"/>
    <dgm:cxn modelId="{56FBEC39-7518-4DEA-9D5E-210116786BE2}" type="presOf" srcId="{AB1C8A07-13A9-4A27-A027-C5B16F553C59}" destId="{769618BE-2105-492B-AF5A-8C0D7ACC4B32}" srcOrd="0" destOrd="0" presId="urn:microsoft.com/office/officeart/2005/8/layout/radial5"/>
    <dgm:cxn modelId="{97EA874F-F4D2-4499-8CDE-79F72FA0B174}" type="presOf" srcId="{91567C1D-1D27-403C-B002-3696955B21D8}" destId="{9D4E0ABC-2C1A-4F22-BD3F-548995C6CC39}" srcOrd="0" destOrd="0" presId="urn:microsoft.com/office/officeart/2005/8/layout/radial5"/>
    <dgm:cxn modelId="{BEEDFCF9-61FE-4C9D-A14F-EE448A81B91D}" srcId="{8E3E8FF1-FD12-44A4-B252-018CF283DE09}" destId="{987AC531-8860-468A-844D-3DA366185902}" srcOrd="4" destOrd="0" parTransId="{48FE009B-65DE-4A4B-B54D-DDE79A486584}" sibTransId="{AF1E8A9A-C286-4D94-AF41-372D675019EF}"/>
    <dgm:cxn modelId="{4522B0A9-CC0E-4C37-AE80-88FC9470DB68}" srcId="{8E3E8FF1-FD12-44A4-B252-018CF283DE09}" destId="{506C2D2B-DF7D-40BD-8889-E10E55DB7854}" srcOrd="1" destOrd="0" parTransId="{A03B82AE-C661-4ABA-9C8F-162E909499D3}" sibTransId="{CC877079-B15B-4FA4-AF55-BC684C0B7279}"/>
    <dgm:cxn modelId="{B34967DB-602E-4DBD-820C-C9CCA353F2DE}" type="presOf" srcId="{D304C40A-B46E-4411-A4C3-227002423041}" destId="{9E612088-064F-45DF-A44A-BE8C62A767D0}" srcOrd="0" destOrd="0" presId="urn:microsoft.com/office/officeart/2005/8/layout/radial5"/>
    <dgm:cxn modelId="{11AA19E6-51E9-498D-A2C5-A950908B8044}" type="presOf" srcId="{A03B82AE-C661-4ABA-9C8F-162E909499D3}" destId="{1F492669-6870-4A7A-A5F0-3AC19B19D66F}" srcOrd="0" destOrd="0" presId="urn:microsoft.com/office/officeart/2005/8/layout/radial5"/>
    <dgm:cxn modelId="{51C35DD5-B29B-4E67-A888-A955ACF3F932}" type="presOf" srcId="{8E3E8FF1-FD12-44A4-B252-018CF283DE09}" destId="{69EB0A9C-9873-40F6-91E6-44B5BFDA8F40}" srcOrd="0" destOrd="0" presId="urn:microsoft.com/office/officeart/2005/8/layout/radial5"/>
    <dgm:cxn modelId="{EF4AE31A-AFC4-4D89-AC66-AB631D9F081D}" srcId="{8E3E8FF1-FD12-44A4-B252-018CF283DE09}" destId="{11FA9483-8C13-4CE0-B15E-D1031BC00F30}" srcOrd="8" destOrd="0" parTransId="{46EB182A-F104-4F70-B169-A476719B61C8}" sibTransId="{1AD9349F-09A1-4B61-9FCB-8D67EE20B357}"/>
    <dgm:cxn modelId="{6D7BA587-6B5B-4CB6-AF17-F1FC95247006}" type="presOf" srcId="{42FF5170-6938-4EA1-BA63-617F79A18E9B}" destId="{526212C3-B841-4BE9-9088-ED9055C44933}" srcOrd="0" destOrd="0" presId="urn:microsoft.com/office/officeart/2005/8/layout/radial5"/>
    <dgm:cxn modelId="{2B5A5EFA-6A8D-43B0-B6EE-A031CE026869}" srcId="{8E3E8FF1-FD12-44A4-B252-018CF283DE09}" destId="{D9FB9D7F-4D19-4050-A6FC-3B7FD268CD29}" srcOrd="2" destOrd="0" parTransId="{D0903C79-0DE6-41FD-BC76-02686C51A0EE}" sibTransId="{CAAA0B5A-F045-4956-BE2F-CEC70243E5E2}"/>
    <dgm:cxn modelId="{A9BEAC24-F793-4D56-AAE1-6112C45CDFB7}" type="presOf" srcId="{05A159BF-92D3-4BEE-BB94-D32D8D4103C1}" destId="{3199D10A-491F-4C49-A273-E99A08843D96}" srcOrd="0" destOrd="0" presId="urn:microsoft.com/office/officeart/2005/8/layout/radial5"/>
    <dgm:cxn modelId="{21F1E8D0-39EF-4BCD-915F-1D5DF5D430D0}" type="presOf" srcId="{48FE009B-65DE-4A4B-B54D-DDE79A486584}" destId="{2C8BB821-A9C1-4BE6-B312-95450B421FD0}" srcOrd="1" destOrd="0" presId="urn:microsoft.com/office/officeart/2005/8/layout/radial5"/>
    <dgm:cxn modelId="{56E914F2-921C-4908-9A14-18BFAB8BB202}" type="presOf" srcId="{E5181FDC-1C6E-4B4D-8792-BEC5579777D5}" destId="{703A125D-57BE-4C76-AF5F-166594694646}" srcOrd="0" destOrd="0" presId="urn:microsoft.com/office/officeart/2005/8/layout/radial5"/>
    <dgm:cxn modelId="{EC0B3034-5550-4C5F-A8DB-0A2752136CDF}" type="presOf" srcId="{46EB182A-F104-4F70-B169-A476719B61C8}" destId="{CABEDA06-DCD6-47F2-9734-3B47723EBF26}" srcOrd="1" destOrd="0" presId="urn:microsoft.com/office/officeart/2005/8/layout/radial5"/>
    <dgm:cxn modelId="{703A626C-F82C-4766-BD86-064766C8899B}" srcId="{8E3E8FF1-FD12-44A4-B252-018CF283DE09}" destId="{5974D034-5FD2-4570-857F-448E60B17858}" srcOrd="3" destOrd="0" parTransId="{9347D605-AF5A-48E3-8661-9C2AFCB8CF30}" sibTransId="{1A6297EF-797D-408F-B587-F05E7DD3F3B9}"/>
    <dgm:cxn modelId="{8532E485-FECF-4ADC-88F4-1D5973685D06}" type="presOf" srcId="{D5A2203E-FD52-4BAB-A98E-1E663E7C24B6}" destId="{82438ABA-9ACB-4F29-B7BB-56DD24894B3D}" srcOrd="0" destOrd="0" presId="urn:microsoft.com/office/officeart/2005/8/layout/radial5"/>
    <dgm:cxn modelId="{9C52EC76-CE2F-46E4-B9BD-D2038F696A47}" type="presOf" srcId="{E3287540-C867-4E58-9C5C-CAB07D184C80}" destId="{246B6963-CA6C-4A99-A915-2424F59F306F}" srcOrd="0" destOrd="0" presId="urn:microsoft.com/office/officeart/2005/8/layout/radial5"/>
    <dgm:cxn modelId="{9835AF59-262D-49E3-8064-14CA8E78A5B3}" srcId="{8E3E8FF1-FD12-44A4-B252-018CF283DE09}" destId="{D304C40A-B46E-4411-A4C3-227002423041}" srcOrd="5" destOrd="0" parTransId="{FAFF446D-F049-472D-A3DB-D2C392D67817}" sibTransId="{A556A005-EB9A-4A8D-9C46-8E97484AF223}"/>
    <dgm:cxn modelId="{1584B0CF-A77D-4026-BD1E-4D5B38DE7DF9}" type="presOf" srcId="{E5181FDC-1C6E-4B4D-8792-BEC5579777D5}" destId="{1CE8B4A4-4594-49BF-BAFB-00B5562A8D15}" srcOrd="1" destOrd="0" presId="urn:microsoft.com/office/officeart/2005/8/layout/radial5"/>
    <dgm:cxn modelId="{8607E028-2C2A-4ADC-8408-DA2E428BD341}" type="presOf" srcId="{EE1A5B4F-1E04-4980-BC60-1B4DE5C80D70}" destId="{8B76438C-0C60-4926-AB07-29E25166CAF9}" srcOrd="1" destOrd="0" presId="urn:microsoft.com/office/officeart/2005/8/layout/radial5"/>
    <dgm:cxn modelId="{17BDFB69-2244-42AC-9A24-BAE6EDF51519}" type="presOf" srcId="{9347D605-AF5A-48E3-8661-9C2AFCB8CF30}" destId="{C0DDB84F-659D-4600-A465-84DDB87C6F70}" srcOrd="1" destOrd="0" presId="urn:microsoft.com/office/officeart/2005/8/layout/radial5"/>
    <dgm:cxn modelId="{5F3C91B3-EA26-47C9-957C-4BBFDD1A70AA}" srcId="{8E3E8FF1-FD12-44A4-B252-018CF283DE09}" destId="{05A159BF-92D3-4BEE-BB94-D32D8D4103C1}" srcOrd="9" destOrd="0" parTransId="{A226AD91-3B12-4E67-AE30-F6D9E5A51A41}" sibTransId="{F3192C81-52DD-4DD6-A605-3D184BC35024}"/>
    <dgm:cxn modelId="{F46FDBB1-82DE-4EF2-B332-7210D5D67C61}" type="presOf" srcId="{A226AD91-3B12-4E67-AE30-F6D9E5A51A41}" destId="{7DAAECAE-B1FC-4128-A249-1C1D1E7453FA}" srcOrd="0" destOrd="0" presId="urn:microsoft.com/office/officeart/2005/8/layout/radial5"/>
    <dgm:cxn modelId="{25FE7C3F-5496-4107-B981-9327F82A31AD}" type="presOf" srcId="{9347D605-AF5A-48E3-8661-9C2AFCB8CF30}" destId="{AD246E7C-0B22-4561-9806-44FCEE2DF4CB}" srcOrd="0" destOrd="0" presId="urn:microsoft.com/office/officeart/2005/8/layout/radial5"/>
    <dgm:cxn modelId="{7ADFEFA9-E046-4590-85E6-52F8A0E2DFF1}" type="presOf" srcId="{5974D034-5FD2-4570-857F-448E60B17858}" destId="{0C14C96E-8B61-4992-A666-F5EE853B12E7}" srcOrd="0" destOrd="0" presId="urn:microsoft.com/office/officeart/2005/8/layout/radial5"/>
    <dgm:cxn modelId="{489BA8DD-31EA-4AB2-A0B4-59E437A404ED}" type="presOf" srcId="{D0903C79-0DE6-41FD-BC76-02686C51A0EE}" destId="{EA292C8B-A014-4B2B-AB84-D0A8185EC1DF}" srcOrd="1" destOrd="0" presId="urn:microsoft.com/office/officeart/2005/8/layout/radial5"/>
    <dgm:cxn modelId="{15F42FF4-2BF8-4CB8-A751-FE7BF976C263}" type="presOf" srcId="{EE1A5B4F-1E04-4980-BC60-1B4DE5C80D70}" destId="{762C03E8-E254-4B7E-BCD1-38ED533E77CE}" srcOrd="0" destOrd="0" presId="urn:microsoft.com/office/officeart/2005/8/layout/radial5"/>
    <dgm:cxn modelId="{E2369373-A691-4F24-8DC2-03F6E3C28D86}" srcId="{8E3E8FF1-FD12-44A4-B252-018CF283DE09}" destId="{D5A2203E-FD52-4BAB-A98E-1E663E7C24B6}" srcOrd="10" destOrd="0" parTransId="{E5181FDC-1C6E-4B4D-8792-BEC5579777D5}" sibTransId="{5201A939-E16D-4BE5-B7EA-C6593102C014}"/>
    <dgm:cxn modelId="{533CB773-5524-4185-87D7-CF8C2FCCE0FF}" type="presParOf" srcId="{963C0316-BEAD-4EE3-A668-101F8EB6C86A}" destId="{69EB0A9C-9873-40F6-91E6-44B5BFDA8F40}" srcOrd="0" destOrd="0" presId="urn:microsoft.com/office/officeart/2005/8/layout/radial5"/>
    <dgm:cxn modelId="{75E7560E-CF0C-4431-A482-A6A32FE0B273}" type="presParOf" srcId="{963C0316-BEAD-4EE3-A668-101F8EB6C86A}" destId="{762C03E8-E254-4B7E-BCD1-38ED533E77CE}" srcOrd="1" destOrd="0" presId="urn:microsoft.com/office/officeart/2005/8/layout/radial5"/>
    <dgm:cxn modelId="{9DB49FF1-250A-49EE-AD58-C9FB9254B370}" type="presParOf" srcId="{762C03E8-E254-4B7E-BCD1-38ED533E77CE}" destId="{8B76438C-0C60-4926-AB07-29E25166CAF9}" srcOrd="0" destOrd="0" presId="urn:microsoft.com/office/officeart/2005/8/layout/radial5"/>
    <dgm:cxn modelId="{E977E73A-F99C-4A73-A6AA-1D7413081E06}" type="presParOf" srcId="{963C0316-BEAD-4EE3-A668-101F8EB6C86A}" destId="{769618BE-2105-492B-AF5A-8C0D7ACC4B32}" srcOrd="2" destOrd="0" presId="urn:microsoft.com/office/officeart/2005/8/layout/radial5"/>
    <dgm:cxn modelId="{D65AC287-E1B3-4F3F-B3BA-CC7ECD94C908}" type="presParOf" srcId="{963C0316-BEAD-4EE3-A668-101F8EB6C86A}" destId="{1F492669-6870-4A7A-A5F0-3AC19B19D66F}" srcOrd="3" destOrd="0" presId="urn:microsoft.com/office/officeart/2005/8/layout/radial5"/>
    <dgm:cxn modelId="{2BBF922A-C7CB-4AD8-8C7A-B66A78AD19D4}" type="presParOf" srcId="{1F492669-6870-4A7A-A5F0-3AC19B19D66F}" destId="{FC9A18E5-B70A-46B2-AC95-5E8B3D7212CB}" srcOrd="0" destOrd="0" presId="urn:microsoft.com/office/officeart/2005/8/layout/radial5"/>
    <dgm:cxn modelId="{2CB33C73-CE90-4587-A00C-7839826C520A}" type="presParOf" srcId="{963C0316-BEAD-4EE3-A668-101F8EB6C86A}" destId="{A4D9103A-E598-4713-8BC0-DFAE297B02AF}" srcOrd="4" destOrd="0" presId="urn:microsoft.com/office/officeart/2005/8/layout/radial5"/>
    <dgm:cxn modelId="{89319150-EC72-4F28-B04B-7D1B31ED0C27}" type="presParOf" srcId="{963C0316-BEAD-4EE3-A668-101F8EB6C86A}" destId="{71480199-1379-407C-B365-6E21EB8E727F}" srcOrd="5" destOrd="0" presId="urn:microsoft.com/office/officeart/2005/8/layout/radial5"/>
    <dgm:cxn modelId="{1FFC12B9-914F-4A2C-9A5A-9E2987D3B79F}" type="presParOf" srcId="{71480199-1379-407C-B365-6E21EB8E727F}" destId="{EA292C8B-A014-4B2B-AB84-D0A8185EC1DF}" srcOrd="0" destOrd="0" presId="urn:microsoft.com/office/officeart/2005/8/layout/radial5"/>
    <dgm:cxn modelId="{F7DECC18-57B1-4E1D-A829-88CB450AA7F2}" type="presParOf" srcId="{963C0316-BEAD-4EE3-A668-101F8EB6C86A}" destId="{E72BE2A6-456F-47A4-86A8-EE9F328BC38C}" srcOrd="6" destOrd="0" presId="urn:microsoft.com/office/officeart/2005/8/layout/radial5"/>
    <dgm:cxn modelId="{318D5DAB-734F-4362-AF86-0B41538B4659}" type="presParOf" srcId="{963C0316-BEAD-4EE3-A668-101F8EB6C86A}" destId="{AD246E7C-0B22-4561-9806-44FCEE2DF4CB}" srcOrd="7" destOrd="0" presId="urn:microsoft.com/office/officeart/2005/8/layout/radial5"/>
    <dgm:cxn modelId="{B9D0ED5E-B8AE-4A95-9E6F-244BBD0CFB5D}" type="presParOf" srcId="{AD246E7C-0B22-4561-9806-44FCEE2DF4CB}" destId="{C0DDB84F-659D-4600-A465-84DDB87C6F70}" srcOrd="0" destOrd="0" presId="urn:microsoft.com/office/officeart/2005/8/layout/radial5"/>
    <dgm:cxn modelId="{BF79F43F-6D0F-43C9-ACEF-5D09BBEA8F92}" type="presParOf" srcId="{963C0316-BEAD-4EE3-A668-101F8EB6C86A}" destId="{0C14C96E-8B61-4992-A666-F5EE853B12E7}" srcOrd="8" destOrd="0" presId="urn:microsoft.com/office/officeart/2005/8/layout/radial5"/>
    <dgm:cxn modelId="{2342F429-9BA6-43AA-B0D8-DEF9A7B95DB4}" type="presParOf" srcId="{963C0316-BEAD-4EE3-A668-101F8EB6C86A}" destId="{7B848C3C-D2F1-4A49-ADF6-E201AF63A829}" srcOrd="9" destOrd="0" presId="urn:microsoft.com/office/officeart/2005/8/layout/radial5"/>
    <dgm:cxn modelId="{384D9189-1B67-4236-B7A2-34BDEF591E5A}" type="presParOf" srcId="{7B848C3C-D2F1-4A49-ADF6-E201AF63A829}" destId="{2C8BB821-A9C1-4BE6-B312-95450B421FD0}" srcOrd="0" destOrd="0" presId="urn:microsoft.com/office/officeart/2005/8/layout/radial5"/>
    <dgm:cxn modelId="{3D2440E6-DEF1-49AA-8DAE-7285FA08B195}" type="presParOf" srcId="{963C0316-BEAD-4EE3-A668-101F8EB6C86A}" destId="{3EF29EBA-B6D8-4A95-95E3-FD5D1E84E2CC}" srcOrd="10" destOrd="0" presId="urn:microsoft.com/office/officeart/2005/8/layout/radial5"/>
    <dgm:cxn modelId="{C738F5EA-33C4-458A-B987-1509434667F8}" type="presParOf" srcId="{963C0316-BEAD-4EE3-A668-101F8EB6C86A}" destId="{07E16E52-AC85-448D-B51E-3963DB8C1C56}" srcOrd="11" destOrd="0" presId="urn:microsoft.com/office/officeart/2005/8/layout/radial5"/>
    <dgm:cxn modelId="{C0DA9B00-272A-4750-A303-110C3310CB3C}" type="presParOf" srcId="{07E16E52-AC85-448D-B51E-3963DB8C1C56}" destId="{929E9E53-B2EA-414F-BB34-0F516F671B29}" srcOrd="0" destOrd="0" presId="urn:microsoft.com/office/officeart/2005/8/layout/radial5"/>
    <dgm:cxn modelId="{A190ADAE-7691-49BC-ADED-2D64C1388192}" type="presParOf" srcId="{963C0316-BEAD-4EE3-A668-101F8EB6C86A}" destId="{9E612088-064F-45DF-A44A-BE8C62A767D0}" srcOrd="12" destOrd="0" presId="urn:microsoft.com/office/officeart/2005/8/layout/radial5"/>
    <dgm:cxn modelId="{CE98E899-CD50-4F75-8DF3-3FF7A712A522}" type="presParOf" srcId="{963C0316-BEAD-4EE3-A668-101F8EB6C86A}" destId="{D7DF650D-EED5-4463-9B4A-22780964EE3A}" srcOrd="13" destOrd="0" presId="urn:microsoft.com/office/officeart/2005/8/layout/radial5"/>
    <dgm:cxn modelId="{98A6695E-E5B3-47EC-9FF2-AD34E3D481C3}" type="presParOf" srcId="{D7DF650D-EED5-4463-9B4A-22780964EE3A}" destId="{65841E3E-0C9B-480A-BF7A-B1BF8BBCF740}" srcOrd="0" destOrd="0" presId="urn:microsoft.com/office/officeart/2005/8/layout/radial5"/>
    <dgm:cxn modelId="{C6F42CB0-707F-4823-B82B-D055226E7812}" type="presParOf" srcId="{963C0316-BEAD-4EE3-A668-101F8EB6C86A}" destId="{526212C3-B841-4BE9-9088-ED9055C44933}" srcOrd="14" destOrd="0" presId="urn:microsoft.com/office/officeart/2005/8/layout/radial5"/>
    <dgm:cxn modelId="{6749273F-8B5B-4F47-BAE5-DE758AF5851B}" type="presParOf" srcId="{963C0316-BEAD-4EE3-A668-101F8EB6C86A}" destId="{246B6963-CA6C-4A99-A915-2424F59F306F}" srcOrd="15" destOrd="0" presId="urn:microsoft.com/office/officeart/2005/8/layout/radial5"/>
    <dgm:cxn modelId="{46F999A0-30C2-4D70-9F06-ACAC7E954557}" type="presParOf" srcId="{246B6963-CA6C-4A99-A915-2424F59F306F}" destId="{006007A6-97CD-4831-810E-145DD1A42B2D}" srcOrd="0" destOrd="0" presId="urn:microsoft.com/office/officeart/2005/8/layout/radial5"/>
    <dgm:cxn modelId="{E5024C91-551A-48E7-A537-CAD731CFF4FD}" type="presParOf" srcId="{963C0316-BEAD-4EE3-A668-101F8EB6C86A}" destId="{9D4E0ABC-2C1A-4F22-BD3F-548995C6CC39}" srcOrd="16" destOrd="0" presId="urn:microsoft.com/office/officeart/2005/8/layout/radial5"/>
    <dgm:cxn modelId="{EF05C89D-93C7-434A-BE6D-219F7EC49D49}" type="presParOf" srcId="{963C0316-BEAD-4EE3-A668-101F8EB6C86A}" destId="{1FBD3103-621F-4EE5-A32A-2569CDB0C50B}" srcOrd="17" destOrd="0" presId="urn:microsoft.com/office/officeart/2005/8/layout/radial5"/>
    <dgm:cxn modelId="{0093719A-2A65-4ED8-8B12-07E369442793}" type="presParOf" srcId="{1FBD3103-621F-4EE5-A32A-2569CDB0C50B}" destId="{CABEDA06-DCD6-47F2-9734-3B47723EBF26}" srcOrd="0" destOrd="0" presId="urn:microsoft.com/office/officeart/2005/8/layout/radial5"/>
    <dgm:cxn modelId="{459556A7-6801-4137-937F-002CBFD9E8B2}" type="presParOf" srcId="{963C0316-BEAD-4EE3-A668-101F8EB6C86A}" destId="{EB551B54-16F0-4F03-AB9F-E9E00CE36004}" srcOrd="18" destOrd="0" presId="urn:microsoft.com/office/officeart/2005/8/layout/radial5"/>
    <dgm:cxn modelId="{2578768B-9212-4F22-B1BB-2DDACD75B0CB}" type="presParOf" srcId="{963C0316-BEAD-4EE3-A668-101F8EB6C86A}" destId="{7DAAECAE-B1FC-4128-A249-1C1D1E7453FA}" srcOrd="19" destOrd="0" presId="urn:microsoft.com/office/officeart/2005/8/layout/radial5"/>
    <dgm:cxn modelId="{A48E3253-3233-4630-894D-26DF2C471415}" type="presParOf" srcId="{7DAAECAE-B1FC-4128-A249-1C1D1E7453FA}" destId="{C0C591C7-F244-48C1-AD57-D0900180ADF5}" srcOrd="0" destOrd="0" presId="urn:microsoft.com/office/officeart/2005/8/layout/radial5"/>
    <dgm:cxn modelId="{7C36D7D7-F59D-4225-B785-BFF747F7A42C}" type="presParOf" srcId="{963C0316-BEAD-4EE3-A668-101F8EB6C86A}" destId="{3199D10A-491F-4C49-A273-E99A08843D96}" srcOrd="20" destOrd="0" presId="urn:microsoft.com/office/officeart/2005/8/layout/radial5"/>
    <dgm:cxn modelId="{68EB9E3D-CD0A-433C-986D-06800A000558}" type="presParOf" srcId="{963C0316-BEAD-4EE3-A668-101F8EB6C86A}" destId="{703A125D-57BE-4C76-AF5F-166594694646}" srcOrd="21" destOrd="0" presId="urn:microsoft.com/office/officeart/2005/8/layout/radial5"/>
    <dgm:cxn modelId="{5C80979B-6FCE-46C6-A6EF-37C99FEE02C0}" type="presParOf" srcId="{703A125D-57BE-4C76-AF5F-166594694646}" destId="{1CE8B4A4-4594-49BF-BAFB-00B5562A8D15}" srcOrd="0" destOrd="0" presId="urn:microsoft.com/office/officeart/2005/8/layout/radial5"/>
    <dgm:cxn modelId="{7684AE42-A278-4830-9E79-42862F1DC490}" type="presParOf" srcId="{963C0316-BEAD-4EE3-A668-101F8EB6C86A}" destId="{82438ABA-9ACB-4F29-B7BB-56DD24894B3D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B0A9C-9873-40F6-91E6-44B5BFDA8F40}">
      <dsp:nvSpPr>
        <dsp:cNvPr id="0" name=""/>
        <dsp:cNvSpPr/>
      </dsp:nvSpPr>
      <dsp:spPr>
        <a:xfrm>
          <a:off x="3682144" y="1713098"/>
          <a:ext cx="1490286" cy="14960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Команда проекта</a:t>
          </a:r>
          <a:endParaRPr lang="ru-RU" sz="1400" kern="1200" dirty="0"/>
        </a:p>
      </dsp:txBody>
      <dsp:txXfrm>
        <a:off x="3900391" y="1932195"/>
        <a:ext cx="1053792" cy="1057897"/>
      </dsp:txXfrm>
    </dsp:sp>
    <dsp:sp modelId="{762C03E8-E254-4B7E-BCD1-38ED533E77CE}">
      <dsp:nvSpPr>
        <dsp:cNvPr id="0" name=""/>
        <dsp:cNvSpPr/>
      </dsp:nvSpPr>
      <dsp:spPr>
        <a:xfrm rot="16200000">
          <a:off x="4249099" y="1265194"/>
          <a:ext cx="356376" cy="2435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285635" y="1350444"/>
        <a:ext cx="283305" cy="146143"/>
      </dsp:txXfrm>
    </dsp:sp>
    <dsp:sp modelId="{769618BE-2105-492B-AF5A-8C0D7ACC4B32}">
      <dsp:nvSpPr>
        <dsp:cNvPr id="0" name=""/>
        <dsp:cNvSpPr/>
      </dsp:nvSpPr>
      <dsp:spPr>
        <a:xfrm>
          <a:off x="3882049" y="-49786"/>
          <a:ext cx="1090476" cy="109047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/>
            <a:t>Администрации МО «</a:t>
          </a:r>
          <a:r>
            <a:rPr lang="ru-RU" sz="600" b="1" kern="1200" dirty="0" err="1" smtClean="0"/>
            <a:t>Малопургинское</a:t>
          </a:r>
          <a:r>
            <a:rPr lang="ru-RU" sz="600" b="1" kern="1200" dirty="0" smtClean="0"/>
            <a:t>»,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/>
            <a:t>МО «</a:t>
          </a:r>
          <a:r>
            <a:rPr lang="ru-RU" sz="600" b="1" kern="1200" dirty="0" err="1" smtClean="0"/>
            <a:t>Норьинское</a:t>
          </a:r>
          <a:r>
            <a:rPr lang="ru-RU" sz="600" b="1" kern="1200" dirty="0" smtClean="0"/>
            <a:t>»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err="1" smtClean="0"/>
            <a:t>Малопургинского</a:t>
          </a:r>
          <a:endParaRPr lang="ru-RU" sz="600" b="1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/>
            <a:t>района</a:t>
          </a:r>
          <a:endParaRPr lang="ru-RU" sz="600" b="1" kern="1200" dirty="0"/>
        </a:p>
      </dsp:txBody>
      <dsp:txXfrm>
        <a:off x="4041746" y="109911"/>
        <a:ext cx="771082" cy="771082"/>
      </dsp:txXfrm>
    </dsp:sp>
    <dsp:sp modelId="{1F492669-6870-4A7A-A5F0-3AC19B19D66F}">
      <dsp:nvSpPr>
        <dsp:cNvPr id="0" name=""/>
        <dsp:cNvSpPr/>
      </dsp:nvSpPr>
      <dsp:spPr>
        <a:xfrm rot="18163636">
          <a:off x="4829373" y="1436082"/>
          <a:ext cx="356827" cy="2435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88959"/>
                <a:satOff val="-1988"/>
                <a:lumOff val="-1882"/>
                <a:alphaOff val="0"/>
                <a:tint val="96000"/>
                <a:lumMod val="104000"/>
              </a:schemeClr>
            </a:gs>
            <a:gs pos="100000">
              <a:schemeClr val="accent2">
                <a:hueOff val="88959"/>
                <a:satOff val="-1988"/>
                <a:lumOff val="-188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846156" y="1515532"/>
        <a:ext cx="283756" cy="146143"/>
      </dsp:txXfrm>
    </dsp:sp>
    <dsp:sp modelId="{A4D9103A-E598-4713-8BC0-DFAE297B02AF}">
      <dsp:nvSpPr>
        <dsp:cNvPr id="0" name=""/>
        <dsp:cNvSpPr/>
      </dsp:nvSpPr>
      <dsp:spPr>
        <a:xfrm>
          <a:off x="4944782" y="262259"/>
          <a:ext cx="1090476" cy="1090476"/>
        </a:xfrm>
        <a:prstGeom prst="ellipse">
          <a:avLst/>
        </a:prstGeom>
        <a:gradFill rotWithShape="0">
          <a:gsLst>
            <a:gs pos="0">
              <a:schemeClr val="accent2">
                <a:hueOff val="88959"/>
                <a:satOff val="-1988"/>
                <a:lumOff val="-1882"/>
                <a:alphaOff val="0"/>
                <a:tint val="96000"/>
                <a:lumMod val="104000"/>
              </a:schemeClr>
            </a:gs>
            <a:gs pos="100000">
              <a:schemeClr val="accent2">
                <a:hueOff val="88959"/>
                <a:satOff val="-1988"/>
                <a:lumOff val="-188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/>
            <a:t>МО «</a:t>
          </a:r>
          <a:r>
            <a:rPr lang="ru-RU" sz="600" b="1" kern="1200" dirty="0" err="1" smtClean="0"/>
            <a:t>Беляевское</a:t>
          </a:r>
          <a:r>
            <a:rPr lang="ru-RU" sz="600" b="1" kern="1200" dirty="0" smtClean="0"/>
            <a:t>», </a:t>
          </a:r>
          <a:r>
            <a:rPr lang="ru-RU" sz="600" b="1" kern="1200" dirty="0" err="1" smtClean="0"/>
            <a:t>Игринского</a:t>
          </a:r>
          <a:r>
            <a:rPr lang="ru-RU" sz="600" b="1" kern="1200" dirty="0" smtClean="0"/>
            <a:t> района</a:t>
          </a:r>
          <a:endParaRPr lang="ru-RU" sz="600" b="1" kern="1200" dirty="0"/>
        </a:p>
      </dsp:txBody>
      <dsp:txXfrm>
        <a:off x="5104479" y="421956"/>
        <a:ext cx="771082" cy="771082"/>
      </dsp:txXfrm>
    </dsp:sp>
    <dsp:sp modelId="{71480199-1379-407C-B365-6E21EB8E727F}">
      <dsp:nvSpPr>
        <dsp:cNvPr id="0" name=""/>
        <dsp:cNvSpPr/>
      </dsp:nvSpPr>
      <dsp:spPr>
        <a:xfrm rot="20118741">
          <a:off x="5227776" y="1886093"/>
          <a:ext cx="371076" cy="2435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77917"/>
                <a:satOff val="-3977"/>
                <a:lumOff val="-3765"/>
                <a:alphaOff val="0"/>
                <a:tint val="96000"/>
                <a:lumMod val="104000"/>
              </a:schemeClr>
            </a:gs>
            <a:gs pos="100000">
              <a:schemeClr val="accent2">
                <a:hueOff val="177917"/>
                <a:satOff val="-3977"/>
                <a:lumOff val="-376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231115" y="1950067"/>
        <a:ext cx="298005" cy="146143"/>
      </dsp:txXfrm>
    </dsp:sp>
    <dsp:sp modelId="{E72BE2A6-456F-47A4-86A8-EE9F328BC38C}">
      <dsp:nvSpPr>
        <dsp:cNvPr id="0" name=""/>
        <dsp:cNvSpPr/>
      </dsp:nvSpPr>
      <dsp:spPr>
        <a:xfrm>
          <a:off x="5691095" y="1084309"/>
          <a:ext cx="1090476" cy="1090476"/>
        </a:xfrm>
        <a:prstGeom prst="ellipse">
          <a:avLst/>
        </a:prstGeom>
        <a:gradFill rotWithShape="0">
          <a:gsLst>
            <a:gs pos="0">
              <a:schemeClr val="accent2">
                <a:hueOff val="177917"/>
                <a:satOff val="-3977"/>
                <a:lumOff val="-3765"/>
                <a:alphaOff val="0"/>
                <a:tint val="96000"/>
                <a:lumMod val="104000"/>
              </a:schemeClr>
            </a:gs>
            <a:gs pos="100000">
              <a:schemeClr val="accent2">
                <a:hueOff val="177917"/>
                <a:satOff val="-3977"/>
                <a:lumOff val="-376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/>
            <a:t>Районная библиотека</a:t>
          </a:r>
          <a:endParaRPr lang="ru-RU" sz="600" b="1" kern="1200" dirty="0"/>
        </a:p>
      </dsp:txBody>
      <dsp:txXfrm>
        <a:off x="5850792" y="1244006"/>
        <a:ext cx="771082" cy="771082"/>
      </dsp:txXfrm>
    </dsp:sp>
    <dsp:sp modelId="{AD246E7C-0B22-4561-9806-44FCEE2DF4CB}">
      <dsp:nvSpPr>
        <dsp:cNvPr id="0" name=""/>
        <dsp:cNvSpPr/>
      </dsp:nvSpPr>
      <dsp:spPr>
        <a:xfrm rot="490909">
          <a:off x="5310126" y="2492018"/>
          <a:ext cx="357883" cy="2435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66876"/>
                <a:satOff val="-5965"/>
                <a:lumOff val="-5647"/>
                <a:alphaOff val="0"/>
                <a:tint val="96000"/>
                <a:lumMod val="104000"/>
              </a:schemeClr>
            </a:gs>
            <a:gs pos="100000">
              <a:schemeClr val="accent2">
                <a:hueOff val="266876"/>
                <a:satOff val="-5965"/>
                <a:lumOff val="-564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310498" y="2535532"/>
        <a:ext cx="284812" cy="146143"/>
      </dsp:txXfrm>
    </dsp:sp>
    <dsp:sp modelId="{0C14C96E-8B61-4992-A666-F5EE853B12E7}">
      <dsp:nvSpPr>
        <dsp:cNvPr id="0" name=""/>
        <dsp:cNvSpPr/>
      </dsp:nvSpPr>
      <dsp:spPr>
        <a:xfrm>
          <a:off x="5827733" y="2195652"/>
          <a:ext cx="1090476" cy="1090476"/>
        </a:xfrm>
        <a:prstGeom prst="ellipse">
          <a:avLst/>
        </a:prstGeom>
        <a:gradFill rotWithShape="0">
          <a:gsLst>
            <a:gs pos="0">
              <a:schemeClr val="accent2">
                <a:hueOff val="266876"/>
                <a:satOff val="-5965"/>
                <a:lumOff val="-5647"/>
                <a:alphaOff val="0"/>
                <a:tint val="96000"/>
                <a:lumMod val="104000"/>
              </a:schemeClr>
            </a:gs>
            <a:gs pos="100000">
              <a:schemeClr val="accent2">
                <a:hueOff val="266876"/>
                <a:satOff val="-5965"/>
                <a:lumOff val="-564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/>
            <a:t>Районный дом культуры</a:t>
          </a:r>
          <a:endParaRPr lang="ru-RU" sz="600" b="1" kern="1200" dirty="0"/>
        </a:p>
      </dsp:txBody>
      <dsp:txXfrm>
        <a:off x="5987430" y="2355349"/>
        <a:ext cx="771082" cy="771082"/>
      </dsp:txXfrm>
    </dsp:sp>
    <dsp:sp modelId="{7B848C3C-D2F1-4A49-ADF6-E201AF63A829}">
      <dsp:nvSpPr>
        <dsp:cNvPr id="0" name=""/>
        <dsp:cNvSpPr/>
      </dsp:nvSpPr>
      <dsp:spPr>
        <a:xfrm rot="2454545">
          <a:off x="5059811" y="3042224"/>
          <a:ext cx="357257" cy="2435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55834"/>
                <a:satOff val="-7953"/>
                <a:lumOff val="-7529"/>
                <a:alphaOff val="0"/>
                <a:tint val="96000"/>
                <a:lumMod val="104000"/>
              </a:schemeClr>
            </a:gs>
            <a:gs pos="100000">
              <a:schemeClr val="accent2">
                <a:hueOff val="355834"/>
                <a:satOff val="-7953"/>
                <a:lumOff val="-752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068735" y="3067012"/>
        <a:ext cx="284186" cy="146143"/>
      </dsp:txXfrm>
    </dsp:sp>
    <dsp:sp modelId="{3EF29EBA-B6D8-4A95-95E3-FD5D1E84E2CC}">
      <dsp:nvSpPr>
        <dsp:cNvPr id="0" name=""/>
        <dsp:cNvSpPr/>
      </dsp:nvSpPr>
      <dsp:spPr>
        <a:xfrm>
          <a:off x="5367620" y="3203159"/>
          <a:ext cx="1090476" cy="1090476"/>
        </a:xfrm>
        <a:prstGeom prst="ellipse">
          <a:avLst/>
        </a:prstGeom>
        <a:gradFill rotWithShape="0">
          <a:gsLst>
            <a:gs pos="0">
              <a:schemeClr val="accent2">
                <a:hueOff val="355834"/>
                <a:satOff val="-7953"/>
                <a:lumOff val="-7529"/>
                <a:alphaOff val="0"/>
                <a:tint val="96000"/>
                <a:lumMod val="104000"/>
              </a:schemeClr>
            </a:gs>
            <a:gs pos="100000">
              <a:schemeClr val="accent2">
                <a:hueOff val="355834"/>
                <a:satOff val="-7953"/>
                <a:lumOff val="-752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/>
            <a:t>Районный краеведческий музей</a:t>
          </a:r>
          <a:endParaRPr lang="ru-RU" sz="600" b="1" kern="1200" dirty="0"/>
        </a:p>
      </dsp:txBody>
      <dsp:txXfrm>
        <a:off x="5527317" y="3362856"/>
        <a:ext cx="771082" cy="771082"/>
      </dsp:txXfrm>
    </dsp:sp>
    <dsp:sp modelId="{07E16E52-AC85-448D-B51E-3963DB8C1C56}">
      <dsp:nvSpPr>
        <dsp:cNvPr id="0" name=""/>
        <dsp:cNvSpPr/>
      </dsp:nvSpPr>
      <dsp:spPr>
        <a:xfrm rot="4418182">
          <a:off x="4551631" y="3369895"/>
          <a:ext cx="356499" cy="2435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44793"/>
                <a:satOff val="-9942"/>
                <a:lumOff val="-9412"/>
                <a:alphaOff val="0"/>
                <a:tint val="96000"/>
                <a:lumMod val="104000"/>
              </a:schemeClr>
            </a:gs>
            <a:gs pos="100000">
              <a:schemeClr val="accent2">
                <a:hueOff val="444793"/>
                <a:satOff val="-9942"/>
                <a:lumOff val="-941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577873" y="3383553"/>
        <a:ext cx="283428" cy="146143"/>
      </dsp:txXfrm>
    </dsp:sp>
    <dsp:sp modelId="{9E612088-064F-45DF-A44A-BE8C62A767D0}">
      <dsp:nvSpPr>
        <dsp:cNvPr id="0" name=""/>
        <dsp:cNvSpPr/>
      </dsp:nvSpPr>
      <dsp:spPr>
        <a:xfrm>
          <a:off x="4435849" y="3801973"/>
          <a:ext cx="1090476" cy="1090476"/>
        </a:xfrm>
        <a:prstGeom prst="ellipse">
          <a:avLst/>
        </a:prstGeom>
        <a:gradFill rotWithShape="0">
          <a:gsLst>
            <a:gs pos="0">
              <a:schemeClr val="accent2">
                <a:hueOff val="444793"/>
                <a:satOff val="-9942"/>
                <a:lumOff val="-9412"/>
                <a:alphaOff val="0"/>
                <a:tint val="96000"/>
                <a:lumMod val="104000"/>
              </a:schemeClr>
            </a:gs>
            <a:gs pos="100000">
              <a:schemeClr val="accent2">
                <a:hueOff val="444793"/>
                <a:satOff val="-9942"/>
                <a:lumOff val="-941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err="1" smtClean="0"/>
            <a:t>Старомоньинский</a:t>
          </a:r>
          <a:r>
            <a:rPr lang="ru-RU" sz="600" b="1" kern="1200" dirty="0" smtClean="0"/>
            <a:t> дом ремесел</a:t>
          </a:r>
          <a:endParaRPr lang="ru-RU" sz="600" b="1" kern="1200" dirty="0"/>
        </a:p>
      </dsp:txBody>
      <dsp:txXfrm>
        <a:off x="4595546" y="3961670"/>
        <a:ext cx="771082" cy="771082"/>
      </dsp:txXfrm>
    </dsp:sp>
    <dsp:sp modelId="{D7DF650D-EED5-4463-9B4A-22780964EE3A}">
      <dsp:nvSpPr>
        <dsp:cNvPr id="0" name=""/>
        <dsp:cNvSpPr/>
      </dsp:nvSpPr>
      <dsp:spPr>
        <a:xfrm rot="6381818">
          <a:off x="3946445" y="3369895"/>
          <a:ext cx="356499" cy="2435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533752"/>
                <a:satOff val="-11930"/>
                <a:lumOff val="-11294"/>
                <a:alphaOff val="0"/>
                <a:tint val="96000"/>
                <a:lumMod val="104000"/>
              </a:schemeClr>
            </a:gs>
            <a:gs pos="100000">
              <a:schemeClr val="accent2">
                <a:hueOff val="533752"/>
                <a:satOff val="-11930"/>
                <a:lumOff val="-1129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3993274" y="3383553"/>
        <a:ext cx="283428" cy="146143"/>
      </dsp:txXfrm>
    </dsp:sp>
    <dsp:sp modelId="{526212C3-B841-4BE9-9088-ED9055C44933}">
      <dsp:nvSpPr>
        <dsp:cNvPr id="0" name=""/>
        <dsp:cNvSpPr/>
      </dsp:nvSpPr>
      <dsp:spPr>
        <a:xfrm>
          <a:off x="3328250" y="3801973"/>
          <a:ext cx="1090476" cy="1090476"/>
        </a:xfrm>
        <a:prstGeom prst="ellipse">
          <a:avLst/>
        </a:prstGeom>
        <a:gradFill rotWithShape="0">
          <a:gsLst>
            <a:gs pos="0">
              <a:schemeClr val="accent2">
                <a:hueOff val="533752"/>
                <a:satOff val="-11930"/>
                <a:lumOff val="-11294"/>
                <a:alphaOff val="0"/>
                <a:tint val="96000"/>
                <a:lumMod val="104000"/>
              </a:schemeClr>
            </a:gs>
            <a:gs pos="100000">
              <a:schemeClr val="accent2">
                <a:hueOff val="533752"/>
                <a:satOff val="-11930"/>
                <a:lumOff val="-1129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/>
            <a:t>Центр детского творчества, ЦЭВ «Пурга </a:t>
          </a:r>
          <a:r>
            <a:rPr lang="ru-RU" sz="600" b="1" kern="1200" dirty="0" err="1" smtClean="0"/>
            <a:t>кизилиос</a:t>
          </a:r>
          <a:r>
            <a:rPr lang="ru-RU" sz="600" b="1" kern="1200" dirty="0" smtClean="0"/>
            <a:t>»</a:t>
          </a:r>
          <a:endParaRPr lang="ru-RU" sz="600" b="1" kern="1200" dirty="0"/>
        </a:p>
      </dsp:txBody>
      <dsp:txXfrm>
        <a:off x="3487947" y="3961670"/>
        <a:ext cx="771082" cy="771082"/>
      </dsp:txXfrm>
    </dsp:sp>
    <dsp:sp modelId="{246B6963-CA6C-4A99-A915-2424F59F306F}">
      <dsp:nvSpPr>
        <dsp:cNvPr id="0" name=""/>
        <dsp:cNvSpPr/>
      </dsp:nvSpPr>
      <dsp:spPr>
        <a:xfrm rot="8345455">
          <a:off x="3395021" y="3063591"/>
          <a:ext cx="392912" cy="2435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622710"/>
                <a:satOff val="-13918"/>
                <a:lumOff val="-13176"/>
                <a:alphaOff val="0"/>
                <a:tint val="96000"/>
                <a:lumMod val="104000"/>
              </a:schemeClr>
            </a:gs>
            <a:gs pos="100000">
              <a:schemeClr val="accent2">
                <a:hueOff val="622710"/>
                <a:satOff val="-13918"/>
                <a:lumOff val="-13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3459168" y="3088379"/>
        <a:ext cx="319841" cy="146143"/>
      </dsp:txXfrm>
    </dsp:sp>
    <dsp:sp modelId="{9D4E0ABC-2C1A-4F22-BD3F-548995C6CC39}">
      <dsp:nvSpPr>
        <dsp:cNvPr id="0" name=""/>
        <dsp:cNvSpPr/>
      </dsp:nvSpPr>
      <dsp:spPr>
        <a:xfrm>
          <a:off x="2463752" y="3270433"/>
          <a:ext cx="955929" cy="955929"/>
        </a:xfrm>
        <a:prstGeom prst="ellipse">
          <a:avLst/>
        </a:prstGeom>
        <a:gradFill rotWithShape="0">
          <a:gsLst>
            <a:gs pos="0">
              <a:schemeClr val="accent2">
                <a:hueOff val="622710"/>
                <a:satOff val="-13918"/>
                <a:lumOff val="-13176"/>
                <a:alphaOff val="0"/>
                <a:tint val="96000"/>
                <a:lumMod val="104000"/>
              </a:schemeClr>
            </a:gs>
            <a:gs pos="100000">
              <a:schemeClr val="accent2">
                <a:hueOff val="622710"/>
                <a:satOff val="-13918"/>
                <a:lumOff val="-13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/>
            <a:t>МЦ «Каскад»</a:t>
          </a:r>
          <a:endParaRPr lang="ru-RU" sz="600" b="1" kern="1200" dirty="0"/>
        </a:p>
      </dsp:txBody>
      <dsp:txXfrm>
        <a:off x="2603745" y="3410426"/>
        <a:ext cx="675943" cy="675943"/>
      </dsp:txXfrm>
    </dsp:sp>
    <dsp:sp modelId="{1FBD3103-621F-4EE5-A32A-2569CDB0C50B}">
      <dsp:nvSpPr>
        <dsp:cNvPr id="0" name=""/>
        <dsp:cNvSpPr/>
      </dsp:nvSpPr>
      <dsp:spPr>
        <a:xfrm rot="10309091">
          <a:off x="3186565" y="2492018"/>
          <a:ext cx="357883" cy="2435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11669"/>
                <a:satOff val="-15906"/>
                <a:lumOff val="-15058"/>
                <a:alphaOff val="0"/>
                <a:tint val="96000"/>
                <a:lumMod val="104000"/>
              </a:schemeClr>
            </a:gs>
            <a:gs pos="100000">
              <a:schemeClr val="accent2">
                <a:hueOff val="711669"/>
                <a:satOff val="-15906"/>
                <a:lumOff val="-1505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3259264" y="2535532"/>
        <a:ext cx="284812" cy="146143"/>
      </dsp:txXfrm>
    </dsp:sp>
    <dsp:sp modelId="{EB551B54-16F0-4F03-AB9F-E9E00CE36004}">
      <dsp:nvSpPr>
        <dsp:cNvPr id="0" name=""/>
        <dsp:cNvSpPr/>
      </dsp:nvSpPr>
      <dsp:spPr>
        <a:xfrm>
          <a:off x="1936365" y="2195652"/>
          <a:ext cx="1090476" cy="1090476"/>
        </a:xfrm>
        <a:prstGeom prst="ellipse">
          <a:avLst/>
        </a:prstGeom>
        <a:gradFill rotWithShape="0">
          <a:gsLst>
            <a:gs pos="0">
              <a:schemeClr val="accent2">
                <a:hueOff val="711669"/>
                <a:satOff val="-15906"/>
                <a:lumOff val="-15058"/>
                <a:alphaOff val="0"/>
                <a:tint val="96000"/>
                <a:lumMod val="104000"/>
              </a:schemeClr>
            </a:gs>
            <a:gs pos="100000">
              <a:schemeClr val="accent2">
                <a:hueOff val="711669"/>
                <a:satOff val="-15906"/>
                <a:lumOff val="-1505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err="1" smtClean="0"/>
            <a:t>Малопургиское</a:t>
          </a:r>
          <a:r>
            <a:rPr lang="ru-RU" sz="600" b="1" kern="1200" dirty="0" smtClean="0"/>
            <a:t> общество охотников</a:t>
          </a:r>
          <a:endParaRPr lang="ru-RU" sz="600" b="1" kern="1200" dirty="0"/>
        </a:p>
      </dsp:txBody>
      <dsp:txXfrm>
        <a:off x="2096062" y="2355349"/>
        <a:ext cx="771082" cy="771082"/>
      </dsp:txXfrm>
    </dsp:sp>
    <dsp:sp modelId="{7DAAECAE-B1FC-4128-A249-1C1D1E7453FA}">
      <dsp:nvSpPr>
        <dsp:cNvPr id="0" name=""/>
        <dsp:cNvSpPr/>
      </dsp:nvSpPr>
      <dsp:spPr>
        <a:xfrm rot="12272727">
          <a:off x="3272495" y="1893648"/>
          <a:ext cx="357650" cy="2435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800627"/>
                <a:satOff val="-17895"/>
                <a:lumOff val="-16941"/>
                <a:alphaOff val="0"/>
                <a:tint val="96000"/>
                <a:lumMod val="104000"/>
              </a:schemeClr>
            </a:gs>
            <a:gs pos="100000">
              <a:schemeClr val="accent2">
                <a:hueOff val="800627"/>
                <a:satOff val="-17895"/>
                <a:lumOff val="-1694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3342264" y="1957539"/>
        <a:ext cx="284579" cy="146143"/>
      </dsp:txXfrm>
    </dsp:sp>
    <dsp:sp modelId="{3199D10A-491F-4C49-A273-E99A08843D96}">
      <dsp:nvSpPr>
        <dsp:cNvPr id="0" name=""/>
        <dsp:cNvSpPr/>
      </dsp:nvSpPr>
      <dsp:spPr>
        <a:xfrm>
          <a:off x="2093993" y="1099327"/>
          <a:ext cx="1090476" cy="1090476"/>
        </a:xfrm>
        <a:prstGeom prst="ellipse">
          <a:avLst/>
        </a:prstGeom>
        <a:gradFill rotWithShape="0">
          <a:gsLst>
            <a:gs pos="0">
              <a:schemeClr val="accent2">
                <a:hueOff val="800627"/>
                <a:satOff val="-17895"/>
                <a:lumOff val="-16941"/>
                <a:alphaOff val="0"/>
                <a:tint val="96000"/>
                <a:lumMod val="104000"/>
              </a:schemeClr>
            </a:gs>
            <a:gs pos="100000">
              <a:schemeClr val="accent2">
                <a:hueOff val="800627"/>
                <a:satOff val="-17895"/>
                <a:lumOff val="-1694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/>
            <a:t>Школа №1, гимназия 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/>
            <a:t>с. Малая Пурга</a:t>
          </a:r>
          <a:endParaRPr lang="ru-RU" sz="600" b="1" kern="1200" dirty="0"/>
        </a:p>
      </dsp:txBody>
      <dsp:txXfrm>
        <a:off x="2253690" y="1259024"/>
        <a:ext cx="771082" cy="771082"/>
      </dsp:txXfrm>
    </dsp:sp>
    <dsp:sp modelId="{703A125D-57BE-4C76-AF5F-166594694646}">
      <dsp:nvSpPr>
        <dsp:cNvPr id="0" name=""/>
        <dsp:cNvSpPr/>
      </dsp:nvSpPr>
      <dsp:spPr>
        <a:xfrm rot="14236364">
          <a:off x="3668427" y="1436123"/>
          <a:ext cx="356774" cy="2435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889586"/>
                <a:satOff val="-19883"/>
                <a:lumOff val="-18823"/>
                <a:alphaOff val="0"/>
                <a:tint val="96000"/>
                <a:lumMod val="104000"/>
              </a:schemeClr>
            </a:gs>
            <a:gs pos="100000">
              <a:schemeClr val="accent2">
                <a:hueOff val="889586"/>
                <a:satOff val="-19883"/>
                <a:lumOff val="-1882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3724715" y="1515573"/>
        <a:ext cx="283703" cy="146143"/>
      </dsp:txXfrm>
    </dsp:sp>
    <dsp:sp modelId="{82438ABA-9ACB-4F29-B7BB-56DD24894B3D}">
      <dsp:nvSpPr>
        <dsp:cNvPr id="0" name=""/>
        <dsp:cNvSpPr/>
      </dsp:nvSpPr>
      <dsp:spPr>
        <a:xfrm>
          <a:off x="2818972" y="262259"/>
          <a:ext cx="1091165" cy="1090476"/>
        </a:xfrm>
        <a:prstGeom prst="ellipse">
          <a:avLst/>
        </a:prstGeom>
        <a:gradFill rotWithShape="0">
          <a:gsLst>
            <a:gs pos="0">
              <a:schemeClr val="accent2">
                <a:hueOff val="889586"/>
                <a:satOff val="-19883"/>
                <a:lumOff val="-18823"/>
                <a:alphaOff val="0"/>
                <a:tint val="96000"/>
                <a:lumMod val="104000"/>
              </a:schemeClr>
            </a:gs>
            <a:gs pos="100000">
              <a:schemeClr val="accent2">
                <a:hueOff val="889586"/>
                <a:satOff val="-19883"/>
                <a:lumOff val="-1882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/>
            <a:t>МОУ СОШ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/>
            <a:t>с. </a:t>
          </a:r>
          <a:r>
            <a:rPr lang="ru-RU" sz="600" b="1" kern="1200" dirty="0" err="1" smtClean="0"/>
            <a:t>Норья</a:t>
          </a:r>
          <a:r>
            <a:rPr lang="ru-RU" sz="600" b="1" kern="1200" dirty="0" smtClean="0"/>
            <a:t>,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/>
            <a:t>д. </a:t>
          </a:r>
          <a:r>
            <a:rPr lang="ru-RU" sz="600" b="1" kern="1200" dirty="0" err="1" smtClean="0"/>
            <a:t>Баграш-Бигра</a:t>
          </a:r>
          <a:r>
            <a:rPr lang="ru-RU" sz="600" b="1" kern="1200" dirty="0" smtClean="0"/>
            <a:t>,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/>
            <a:t>д. Старая </a:t>
          </a:r>
          <a:r>
            <a:rPr lang="ru-RU" sz="600" b="1" kern="1200" dirty="0" err="1" smtClean="0"/>
            <a:t>Монья</a:t>
          </a:r>
          <a:endParaRPr lang="ru-RU" sz="600" b="1" kern="1200" dirty="0"/>
        </a:p>
      </dsp:txBody>
      <dsp:txXfrm>
        <a:off x="2978769" y="421956"/>
        <a:ext cx="771571" cy="771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1CD9B-5EA2-4F47-B3DB-4FDD76363E84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6FB39-6650-41B3-A500-D9B1C2426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6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2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7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9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68580" tIns="34290" rIns="68580" bIns="3429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11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68580" tIns="34290" rIns="68580" bIns="3429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069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68580" tIns="34290" rIns="68580" bIns="3429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3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7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2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7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7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4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5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2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4EFF3"/>
            </a:gs>
            <a:gs pos="0">
              <a:srgbClr val="F4F9FA">
                <a:lumMod val="100000"/>
              </a:srgbClr>
            </a:gs>
            <a:gs pos="1000">
              <a:srgbClr val="F0F6F8"/>
            </a:gs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118"/>
            <a:ext cx="1767506" cy="5139822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8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" y="1191"/>
            <a:ext cx="914519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4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269"/>
            <a:ext cx="1340672" cy="7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06" y="179882"/>
            <a:ext cx="3594869" cy="4845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312" y="2222905"/>
            <a:ext cx="3223121" cy="285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073" y="1076854"/>
            <a:ext cx="3419934" cy="2191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387418" y="1276007"/>
            <a:ext cx="1507464" cy="77713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2300" b="1" i="1" dirty="0">
                <a:ln w="127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haroni" panose="02010803020104030203" pitchFamily="2" charset="-79"/>
              </a:rPr>
              <a:t>Большая</a:t>
            </a:r>
            <a:r>
              <a:rPr lang="ru-RU" sz="23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</a:p>
          <a:p>
            <a:pPr algn="ctr"/>
            <a:r>
              <a:rPr lang="ru-RU" sz="2300" b="1" i="1" dirty="0">
                <a:ln w="127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haroni" panose="02010803020104030203" pitchFamily="2" charset="-79"/>
              </a:rPr>
              <a:t>Пурга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09879" y="3423111"/>
            <a:ext cx="1188467" cy="77713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2300" b="1" dirty="0">
                <a:ln w="127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haroni" panose="02010803020104030203" pitchFamily="2" charset="-79"/>
              </a:rPr>
              <a:t>Малая</a:t>
            </a:r>
            <a:r>
              <a:rPr lang="ru-RU" sz="2300" b="1" dirty="0">
                <a:ln w="1270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</a:p>
          <a:p>
            <a:pPr algn="ctr"/>
            <a:r>
              <a:rPr lang="ru-RU" sz="2300" b="1" i="1" dirty="0">
                <a:ln w="127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haroni" panose="02010803020104030203" pitchFamily="2" charset="-79"/>
              </a:rPr>
              <a:t>Пурга</a:t>
            </a:r>
            <a:endParaRPr lang="ru-RU" sz="2300" b="1" i="1" dirty="0">
              <a:ln w="127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74288" y="4035868"/>
            <a:ext cx="1121141" cy="77713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2300" b="1" i="1" dirty="0">
                <a:ln w="127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haroni" panose="02010803020104030203" pitchFamily="2" charset="-79"/>
              </a:rPr>
              <a:t>Новая</a:t>
            </a:r>
            <a:r>
              <a:rPr lang="ru-RU" sz="2300" b="1" dirty="0">
                <a:ln w="127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</a:p>
          <a:p>
            <a:pPr algn="ctr"/>
            <a:r>
              <a:rPr lang="ru-RU" sz="2300" b="1" i="1" dirty="0" err="1">
                <a:ln w="127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haroni" panose="02010803020104030203" pitchFamily="2" charset="-79"/>
              </a:rPr>
              <a:t>Монья</a:t>
            </a:r>
            <a:endParaRPr lang="ru-RU" sz="2300" b="1" i="1" dirty="0">
              <a:ln w="127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74163" y="3506761"/>
            <a:ext cx="1525097" cy="42319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2300" b="1" i="1" dirty="0" err="1">
                <a:ln w="127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haroni" panose="02010803020104030203" pitchFamily="2" charset="-79"/>
              </a:rPr>
              <a:t>Курегово</a:t>
            </a:r>
            <a:endParaRPr lang="ru-RU" sz="2300" b="1" i="1" dirty="0">
              <a:ln w="127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0" y="146304"/>
            <a:ext cx="943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31" y="998077"/>
            <a:ext cx="2503682" cy="366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85" y="1021401"/>
            <a:ext cx="3156888" cy="2401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750405" y="2661364"/>
            <a:ext cx="1121141" cy="77713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2300" b="1" i="1" dirty="0">
                <a:ln w="127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haroni" panose="02010803020104030203" pitchFamily="2" charset="-79"/>
              </a:rPr>
              <a:t>Новая</a:t>
            </a:r>
            <a:r>
              <a:rPr lang="ru-RU" sz="2300" b="1" dirty="0">
                <a:ln w="127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</a:p>
          <a:p>
            <a:pPr algn="ctr"/>
            <a:r>
              <a:rPr lang="ru-RU" sz="2300" b="1" i="1" dirty="0" err="1">
                <a:ln w="127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haroni" panose="02010803020104030203" pitchFamily="2" charset="-79"/>
              </a:rPr>
              <a:t>Монья</a:t>
            </a:r>
            <a:endParaRPr lang="ru-RU" sz="2300" b="1" i="1" dirty="0">
              <a:ln w="127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61472" y="1784323"/>
            <a:ext cx="1525097" cy="42319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2300" b="1" i="1" dirty="0" err="1">
                <a:ln w="127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haroni" panose="02010803020104030203" pitchFamily="2" charset="-79"/>
              </a:rPr>
              <a:t>Курегово</a:t>
            </a:r>
            <a:endParaRPr lang="ru-RU" sz="2300" b="1" i="1" dirty="0">
              <a:ln w="127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6649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25 -4.07407E-6 " pathEditMode="relative" rAng="0" ptsTypes="AA">
                                      <p:cBhvr>
                                        <p:cTn id="17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0.26536 0.00023 " pathEditMode="relative" rAng="0" ptsTypes="AA">
                                      <p:cBhvr>
                                        <p:cTn id="39" dur="4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3" presetClass="path" presetSubtype="0" accel="50000" decel="5000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Motion origin="layout" path="M -1.875E-6 1.48148E-6 L 0.1931 1.48148E-6 C 0.27956 1.48148E-6 0.38633 -0.09514 0.38633 -0.17246 L 0.38633 -0.34468 " pathEditMode="relative" rAng="0" ptsTypes="AAAA">
                                      <p:cBhvr>
                                        <p:cTn id="75" dur="4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10" y="-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87 -0.0794 L -0.25638 0.03982 C -0.23685 0.06736 -0.20768 0.08241 -0.17656 0.08241 C -0.14166 0.08241 -0.11354 0.06736 -0.09414 0.03982 L -1.66667E-6 -0.0794 " pathEditMode="relative" rAng="0" ptsTypes="AAAAA">
                                      <p:cBhvr>
                                        <p:cTn id="110" dur="4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87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3" grpId="1"/>
      <p:bldP spid="16" grpId="0"/>
      <p:bldP spid="16" grpId="1"/>
      <p:bldP spid="2" grpId="0"/>
      <p:bldP spid="14" grpId="0"/>
      <p:bldP spid="14" grpId="1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70448" y="2106778"/>
            <a:ext cx="563271" cy="351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052" y="469887"/>
            <a:ext cx="3152793" cy="4203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901" y="360044"/>
            <a:ext cx="5897880" cy="4423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269"/>
            <a:ext cx="1340672" cy="7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связной\Desktop\туризм\7_7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7511" y="200633"/>
            <a:ext cx="7312659" cy="4742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456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96282" y="3416198"/>
            <a:ext cx="1119225" cy="460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269"/>
            <a:ext cx="1340672" cy="7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82" y="217305"/>
            <a:ext cx="6797814" cy="4769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трелка вниз 9"/>
          <p:cNvSpPr/>
          <p:nvPr/>
        </p:nvSpPr>
        <p:spPr>
          <a:xfrm>
            <a:off x="5118652" y="1311965"/>
            <a:ext cx="363474" cy="34787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118652" y="1754257"/>
            <a:ext cx="363474" cy="34787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425912" y="2243546"/>
            <a:ext cx="1766944" cy="38308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shade val="98000"/>
                  <a:lumMod val="94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ru-RU" sz="1800" b="1" i="1" dirty="0">
                <a:solidFill>
                  <a:schemeClr val="tx1"/>
                </a:solidFill>
              </a:rPr>
              <a:t>Малая Пурга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47717" y="701053"/>
            <a:ext cx="2296973" cy="55334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shade val="98000"/>
                  <a:lumMod val="94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Пурга </a:t>
            </a:r>
            <a:r>
              <a:rPr lang="ru-RU" b="1" i="1" dirty="0" err="1">
                <a:solidFill>
                  <a:schemeClr val="tx1"/>
                </a:solidFill>
              </a:rPr>
              <a:t>эгра</a:t>
            </a:r>
            <a:endParaRPr lang="ru-RU" b="1" i="1" dirty="0">
              <a:solidFill>
                <a:schemeClr val="tx1"/>
              </a:solidFill>
            </a:endParaRP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из </a:t>
            </a:r>
            <a:r>
              <a:rPr lang="ru-RU" b="1" i="1" dirty="0" err="1">
                <a:solidFill>
                  <a:schemeClr val="tx1"/>
                </a:solidFill>
              </a:rPr>
              <a:t>Игринского</a:t>
            </a:r>
            <a:r>
              <a:rPr lang="ru-RU" b="1" i="1" dirty="0">
                <a:solidFill>
                  <a:schemeClr val="tx1"/>
                </a:solidFill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295394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3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67251" y="1059703"/>
            <a:ext cx="921715" cy="257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269"/>
            <a:ext cx="1340672" cy="7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340672" y="120740"/>
            <a:ext cx="6499362" cy="685800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ru-RU" sz="2000" b="1" i="1" spc="38" dirty="0">
                <a:ln w="1270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dobe Gothic Std B" panose="020B0800000000000000" pitchFamily="34" charset="-128"/>
                <a:cs typeface="Calibri" pitchFamily="34" charset="0"/>
              </a:rPr>
              <a:t>Реализация проекта </a:t>
            </a:r>
            <a:br>
              <a:rPr lang="ru-RU" sz="2000" b="1" i="1" spc="38" dirty="0">
                <a:ln w="1270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dobe Gothic Std B" panose="020B0800000000000000" pitchFamily="34" charset="-128"/>
                <a:cs typeface="Calibri" pitchFamily="34" charset="0"/>
              </a:rPr>
            </a:br>
            <a:r>
              <a:rPr lang="ru-RU" sz="2000" b="1" i="1" spc="38" dirty="0">
                <a:ln w="1270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dobe Gothic Std B" panose="020B0800000000000000" pitchFamily="34" charset="-128"/>
                <a:cs typeface="Calibri" pitchFamily="34" charset="0"/>
              </a:rPr>
              <a:t>«К истокам </a:t>
            </a:r>
            <a:r>
              <a:rPr lang="ru-RU" sz="2000" b="1" i="1" spc="38" dirty="0" err="1">
                <a:ln w="1270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dobe Gothic Std B" panose="020B0800000000000000" pitchFamily="34" charset="-128"/>
                <a:cs typeface="Calibri" pitchFamily="34" charset="0"/>
              </a:rPr>
              <a:t>Воршуда</a:t>
            </a:r>
            <a:r>
              <a:rPr lang="ru-RU" sz="2000" b="1" i="1" spc="38" dirty="0">
                <a:ln w="1270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dobe Gothic Std B" panose="020B0800000000000000" pitchFamily="34" charset="-128"/>
                <a:cs typeface="Calibri" pitchFamily="34" charset="0"/>
              </a:rPr>
              <a:t> – новый взгляд»</a:t>
            </a: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H="1">
            <a:off x="2658219" y="1885709"/>
            <a:ext cx="647700" cy="2702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32584" y="2172991"/>
            <a:ext cx="2617082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sz="1500" dirty="0">
                <a:solidFill>
                  <a:prstClr val="black"/>
                </a:solidFill>
              </a:rPr>
              <a:t>Изучение рода Пурга, </a:t>
            </a:r>
            <a:r>
              <a:rPr lang="ru-RU" sz="1500" dirty="0" smtClean="0">
                <a:solidFill>
                  <a:prstClr val="black"/>
                </a:solidFill>
              </a:rPr>
              <a:t>семейно-бытовых обрядов </a:t>
            </a:r>
            <a:r>
              <a:rPr lang="ru-RU" sz="1500" dirty="0">
                <a:solidFill>
                  <a:prstClr val="black"/>
                </a:solidFill>
              </a:rPr>
              <a:t>и аутентичного костюма </a:t>
            </a:r>
          </a:p>
          <a:p>
            <a:pPr marL="214313" indent="-214313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4586323" y="1885709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305919" y="2233573"/>
            <a:ext cx="2536667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500" dirty="0">
                <a:solidFill>
                  <a:prstClr val="black"/>
                </a:solidFill>
              </a:rPr>
              <a:t>Изучение истории охоты, рыболовства и бортничества удмуртов.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983192" y="2209559"/>
            <a:ext cx="2980011" cy="89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500" dirty="0">
                <a:solidFill>
                  <a:prstClr val="black"/>
                </a:solidFill>
              </a:rPr>
              <a:t>Изучение </a:t>
            </a:r>
            <a:r>
              <a:rPr lang="ru-RU" sz="1500" dirty="0" smtClean="0">
                <a:solidFill>
                  <a:prstClr val="black"/>
                </a:solidFill>
              </a:rPr>
              <a:t>древней куклы рода Пурга</a:t>
            </a:r>
            <a:endParaRPr lang="ru-RU" sz="1500" dirty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500" dirty="0" smtClean="0">
                <a:solidFill>
                  <a:prstClr val="black"/>
                </a:solidFill>
              </a:rPr>
              <a:t>и сравнение </a:t>
            </a:r>
            <a:r>
              <a:rPr lang="ru-RU" sz="1500" dirty="0">
                <a:solidFill>
                  <a:prstClr val="black"/>
                </a:solidFill>
              </a:rPr>
              <a:t>учения </a:t>
            </a:r>
            <a:r>
              <a:rPr lang="ru-RU" sz="1500" dirty="0" err="1">
                <a:solidFill>
                  <a:prstClr val="black"/>
                </a:solidFill>
              </a:rPr>
              <a:t>фэншуй</a:t>
            </a:r>
            <a:r>
              <a:rPr lang="ru-RU" sz="1500" dirty="0">
                <a:solidFill>
                  <a:prstClr val="black"/>
                </a:solidFill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500" dirty="0">
                <a:solidFill>
                  <a:prstClr val="black"/>
                </a:solidFill>
              </a:rPr>
              <a:t>и мировоззрения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500" dirty="0">
                <a:solidFill>
                  <a:prstClr val="black"/>
                </a:solidFill>
              </a:rPr>
              <a:t>древних удмуртов.</a:t>
            </a: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5701616" y="1839846"/>
            <a:ext cx="563154" cy="3144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0" y="373903"/>
            <a:ext cx="1489132" cy="685800"/>
          </a:xfrm>
          <a:prstGeom prst="rect">
            <a:avLst/>
          </a:prstGeom>
          <a:noFill/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100" b="1" i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4" name="Rectangle 4"/>
          <p:cNvSpPr txBox="1">
            <a:spLocks noChangeArrowheads="1"/>
          </p:cNvSpPr>
          <p:nvPr/>
        </p:nvSpPr>
        <p:spPr>
          <a:xfrm>
            <a:off x="1580591" y="1120745"/>
            <a:ext cx="6011465" cy="685800"/>
          </a:xfrm>
          <a:prstGeom prst="rect">
            <a:avLst/>
          </a:prstGeom>
          <a:noFill/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1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Поисково-исследовательская </a:t>
            </a:r>
          </a:p>
          <a:p>
            <a:pPr algn="ctr"/>
            <a:r>
              <a:rPr lang="ru-RU" sz="21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деятельность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80" y="3211611"/>
            <a:ext cx="2502890" cy="1686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714" y="3160039"/>
            <a:ext cx="2536667" cy="1772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" b="1078"/>
          <a:stretch/>
        </p:blipFill>
        <p:spPr>
          <a:xfrm>
            <a:off x="6264769" y="3193484"/>
            <a:ext cx="2551124" cy="1705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770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6" presetClass="emph" presetSubtype="0" repeatCount="200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8" grpId="0"/>
      <p:bldP spid="19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257446" y="2282342"/>
            <a:ext cx="775412" cy="482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269"/>
            <a:ext cx="1340672" cy="7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759990227"/>
              </p:ext>
            </p:extLst>
          </p:nvPr>
        </p:nvGraphicFramePr>
        <p:xfrm>
          <a:off x="175564" y="175562"/>
          <a:ext cx="8854576" cy="4842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828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EB0A9C-9873-40F6-91E6-44B5BFDA8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>
                                            <p:graphicEl>
                                              <a:dgm id="{69EB0A9C-9873-40F6-91E6-44B5BFDA8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62C03E8-E254-4B7E-BCD1-38ED533E7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graphicEl>
                                              <a:dgm id="{762C03E8-E254-4B7E-BCD1-38ED533E77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69618BE-2105-492B-AF5A-8C0D7ACC4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graphicEl>
                                              <a:dgm id="{769618BE-2105-492B-AF5A-8C0D7ACC4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graphicEl>
                                              <a:dgm id="{769618BE-2105-492B-AF5A-8C0D7ACC4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graphicEl>
                                              <a:dgm id="{769618BE-2105-492B-AF5A-8C0D7ACC4B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F492669-6870-4A7A-A5F0-3AC19B19D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graphicEl>
                                              <a:dgm id="{1F492669-6870-4A7A-A5F0-3AC19B19D6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4D9103A-E598-4713-8BC0-DFAE297B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graphicEl>
                                              <a:dgm id="{A4D9103A-E598-4713-8BC0-DFAE297B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graphicEl>
                                              <a:dgm id="{A4D9103A-E598-4713-8BC0-DFAE297B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graphicEl>
                                              <a:dgm id="{A4D9103A-E598-4713-8BC0-DFAE297B0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1480199-1379-407C-B365-6E21EB8E7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graphicEl>
                                              <a:dgm id="{71480199-1379-407C-B365-6E21EB8E7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72BE2A6-456F-47A4-86A8-EE9F328BC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graphicEl>
                                              <a:dgm id="{E72BE2A6-456F-47A4-86A8-EE9F328BC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graphicEl>
                                              <a:dgm id="{E72BE2A6-456F-47A4-86A8-EE9F328BC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graphicEl>
                                              <a:dgm id="{E72BE2A6-456F-47A4-86A8-EE9F328BC3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D246E7C-0B22-4561-9806-44FCEE2DF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graphicEl>
                                              <a:dgm id="{AD246E7C-0B22-4561-9806-44FCEE2DF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C14C96E-8B61-4992-A666-F5EE853B1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graphicEl>
                                              <a:dgm id="{0C14C96E-8B61-4992-A666-F5EE853B1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>
                                            <p:graphicEl>
                                              <a:dgm id="{0C14C96E-8B61-4992-A666-F5EE853B1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graphicEl>
                                              <a:dgm id="{0C14C96E-8B61-4992-A666-F5EE853B12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B848C3C-D2F1-4A49-ADF6-E201AF63A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graphicEl>
                                              <a:dgm id="{7B848C3C-D2F1-4A49-ADF6-E201AF63A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EF29EBA-B6D8-4A95-95E3-FD5D1E84E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>
                                            <p:graphicEl>
                                              <a:dgm id="{3EF29EBA-B6D8-4A95-95E3-FD5D1E84E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graphicEl>
                                              <a:dgm id="{3EF29EBA-B6D8-4A95-95E3-FD5D1E84E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graphicEl>
                                              <a:dgm id="{3EF29EBA-B6D8-4A95-95E3-FD5D1E84E2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7E16E52-AC85-448D-B51E-3963DB8C1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>
                                            <p:graphicEl>
                                              <a:dgm id="{07E16E52-AC85-448D-B51E-3963DB8C1C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E612088-064F-45DF-A44A-BE8C62A76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>
                                            <p:graphicEl>
                                              <a:dgm id="{9E612088-064F-45DF-A44A-BE8C62A76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>
                                            <p:graphicEl>
                                              <a:dgm id="{9E612088-064F-45DF-A44A-BE8C62A76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>
                                            <p:graphicEl>
                                              <a:dgm id="{9E612088-064F-45DF-A44A-BE8C62A76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7DF650D-EED5-4463-9B4A-22780964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>
                                            <p:graphicEl>
                                              <a:dgm id="{D7DF650D-EED5-4463-9B4A-22780964E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26212C3-B841-4BE9-9088-ED9055C44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>
                                            <p:graphicEl>
                                              <a:dgm id="{526212C3-B841-4BE9-9088-ED9055C44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>
                                            <p:graphicEl>
                                              <a:dgm id="{526212C3-B841-4BE9-9088-ED9055C44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>
                                            <p:graphicEl>
                                              <a:dgm id="{526212C3-B841-4BE9-9088-ED9055C449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46B6963-CA6C-4A99-A915-2424F59F3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>
                                            <p:graphicEl>
                                              <a:dgm id="{246B6963-CA6C-4A99-A915-2424F59F3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D4E0ABC-2C1A-4F22-BD3F-548995C6C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>
                                            <p:graphicEl>
                                              <a:dgm id="{9D4E0ABC-2C1A-4F22-BD3F-548995C6C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>
                                            <p:graphicEl>
                                              <a:dgm id="{9D4E0ABC-2C1A-4F22-BD3F-548995C6C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>
                                            <p:graphicEl>
                                              <a:dgm id="{9D4E0ABC-2C1A-4F22-BD3F-548995C6C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FBD3103-621F-4EE5-A32A-2569CDB0C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">
                                            <p:graphicEl>
                                              <a:dgm id="{1FBD3103-621F-4EE5-A32A-2569CDB0C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B551B54-16F0-4F03-AB9F-E9E00CE36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>
                                            <p:graphicEl>
                                              <a:dgm id="{EB551B54-16F0-4F03-AB9F-E9E00CE36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>
                                            <p:graphicEl>
                                              <a:dgm id="{EB551B54-16F0-4F03-AB9F-E9E00CE36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>
                                            <p:graphicEl>
                                              <a:dgm id="{EB551B54-16F0-4F03-AB9F-E9E00CE36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AAECAE-B1FC-4128-A249-1C1D1E745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2">
                                            <p:graphicEl>
                                              <a:dgm id="{7DAAECAE-B1FC-4128-A249-1C1D1E745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199D10A-491F-4C49-A273-E99A08843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>
                                            <p:graphicEl>
                                              <a:dgm id="{3199D10A-491F-4C49-A273-E99A08843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>
                                            <p:graphicEl>
                                              <a:dgm id="{3199D10A-491F-4C49-A273-E99A08843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>
                                            <p:graphicEl>
                                              <a:dgm id="{3199D10A-491F-4C49-A273-E99A08843D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03A125D-57BE-4C76-AF5F-166594694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2">
                                            <p:graphicEl>
                                              <a:dgm id="{703A125D-57BE-4C76-AF5F-1665946946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2438ABA-9ACB-4F29-B7BB-56DD2489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>
                                            <p:graphicEl>
                                              <a:dgm id="{82438ABA-9ACB-4F29-B7BB-56DD2489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>
                                            <p:graphicEl>
                                              <a:dgm id="{82438ABA-9ACB-4F29-B7BB-56DD2489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>
                                            <p:graphicEl>
                                              <a:dgm id="{82438ABA-9ACB-4F29-B7BB-56DD24894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13632" y="2852928"/>
            <a:ext cx="351130" cy="314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269"/>
            <a:ext cx="1340672" cy="7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8982" y="1167847"/>
            <a:ext cx="7240357" cy="708779"/>
          </a:xfrm>
        </p:spPr>
        <p:txBody>
          <a:bodyPr>
            <a:noAutofit/>
          </a:bodyPr>
          <a:lstStyle/>
          <a:p>
            <a:pPr indent="342900"/>
            <a:r>
              <a:rPr lang="ru-RU" sz="1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победитель Всероссийского  конкурса «Культурная мозаика малых городов и сел 2015»,  проводимого Благотворительным фондом Елены и Геннадия Тимченко при поддержке Министерства культуры РФ. </a:t>
            </a:r>
          </a:p>
        </p:txBody>
      </p:sp>
      <p:pic>
        <p:nvPicPr>
          <p:cNvPr id="4" name="Picture 14" descr="QB8nqSoYqd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83" y="1999939"/>
            <a:ext cx="7345018" cy="314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58994" y="583741"/>
            <a:ext cx="6683765" cy="585465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 истокам </a:t>
            </a:r>
            <a:r>
              <a:rPr lang="ru-RU" sz="2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Воршуда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новый взгляд» </a:t>
            </a: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039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6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6548</TotalTime>
  <Words>156</Words>
  <Application>Microsoft Office PowerPoint</Application>
  <PresentationFormat>Экран (16:9)</PresentationFormat>
  <Paragraphs>43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Adobe Gothic Std B</vt:lpstr>
      <vt:lpstr>Aharoni</vt:lpstr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проекта  «К истокам Воршуда – новый взгляд»</vt:lpstr>
      <vt:lpstr>Презентация PowerPoint</vt:lpstr>
      <vt:lpstr>Проект победитель Всероссийского  конкурса «Культурная мозаика малых городов и сел 2015»,  проводимого Благотворительным фондом Елены и Геннадия Тимченко при поддержке Министерства культуры РФ.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истокам Воршуда – новый взгляд</dc:title>
  <dc:creator>Наталья</dc:creator>
  <cp:lastModifiedBy>Оператор</cp:lastModifiedBy>
  <cp:revision>158</cp:revision>
  <dcterms:created xsi:type="dcterms:W3CDTF">2015-09-17T16:56:03Z</dcterms:created>
  <dcterms:modified xsi:type="dcterms:W3CDTF">2017-12-09T06:29:48Z</dcterms:modified>
</cp:coreProperties>
</file>